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 id="2147483700" r:id="rId2"/>
    <p:sldMasterId id="2147483717" r:id="rId3"/>
    <p:sldMasterId id="2147483734" r:id="rId4"/>
  </p:sldMasterIdLst>
  <p:notesMasterIdLst>
    <p:notesMasterId r:id="rId89"/>
  </p:notesMasterIdLst>
  <p:sldIdLst>
    <p:sldId id="331" r:id="rId5"/>
    <p:sldId id="294" r:id="rId6"/>
    <p:sldId id="257" r:id="rId7"/>
    <p:sldId id="258" r:id="rId8"/>
    <p:sldId id="402" r:id="rId9"/>
    <p:sldId id="297" r:id="rId10"/>
    <p:sldId id="298" r:id="rId11"/>
    <p:sldId id="299" r:id="rId12"/>
    <p:sldId id="296" r:id="rId13"/>
    <p:sldId id="264" r:id="rId14"/>
    <p:sldId id="265" r:id="rId15"/>
    <p:sldId id="306" r:id="rId16"/>
    <p:sldId id="305" r:id="rId17"/>
    <p:sldId id="266" r:id="rId18"/>
    <p:sldId id="307" r:id="rId19"/>
    <p:sldId id="308" r:id="rId20"/>
    <p:sldId id="268" r:id="rId21"/>
    <p:sldId id="309" r:id="rId22"/>
    <p:sldId id="310" r:id="rId23"/>
    <p:sldId id="404" r:id="rId24"/>
    <p:sldId id="269" r:id="rId25"/>
    <p:sldId id="270" r:id="rId26"/>
    <p:sldId id="311" r:id="rId27"/>
    <p:sldId id="312" r:id="rId28"/>
    <p:sldId id="313" r:id="rId29"/>
    <p:sldId id="272" r:id="rId30"/>
    <p:sldId id="273" r:id="rId31"/>
    <p:sldId id="314" r:id="rId32"/>
    <p:sldId id="315" r:id="rId33"/>
    <p:sldId id="274" r:id="rId34"/>
    <p:sldId id="275" r:id="rId35"/>
    <p:sldId id="316" r:id="rId36"/>
    <p:sldId id="276" r:id="rId37"/>
    <p:sldId id="277" r:id="rId38"/>
    <p:sldId id="279" r:id="rId39"/>
    <p:sldId id="280" r:id="rId40"/>
    <p:sldId id="318" r:id="rId41"/>
    <p:sldId id="403" r:id="rId42"/>
    <p:sldId id="376" r:id="rId43"/>
    <p:sldId id="405" r:id="rId44"/>
    <p:sldId id="378" r:id="rId45"/>
    <p:sldId id="379" r:id="rId46"/>
    <p:sldId id="380" r:id="rId47"/>
    <p:sldId id="381" r:id="rId48"/>
    <p:sldId id="382" r:id="rId49"/>
    <p:sldId id="383" r:id="rId50"/>
    <p:sldId id="384" r:id="rId51"/>
    <p:sldId id="281" r:id="rId52"/>
    <p:sldId id="319" r:id="rId53"/>
    <p:sldId id="282" r:id="rId54"/>
    <p:sldId id="283" r:id="rId55"/>
    <p:sldId id="320" r:id="rId56"/>
    <p:sldId id="284" r:id="rId57"/>
    <p:sldId id="375" r:id="rId58"/>
    <p:sldId id="321" r:id="rId59"/>
    <p:sldId id="285" r:id="rId60"/>
    <p:sldId id="286" r:id="rId61"/>
    <p:sldId id="322" r:id="rId62"/>
    <p:sldId id="386" r:id="rId63"/>
    <p:sldId id="387" r:id="rId64"/>
    <p:sldId id="388" r:id="rId65"/>
    <p:sldId id="389" r:id="rId66"/>
    <p:sldId id="390" r:id="rId67"/>
    <p:sldId id="392" r:id="rId68"/>
    <p:sldId id="393" r:id="rId69"/>
    <p:sldId id="394" r:id="rId70"/>
    <p:sldId id="395" r:id="rId71"/>
    <p:sldId id="391" r:id="rId72"/>
    <p:sldId id="397" r:id="rId73"/>
    <p:sldId id="398" r:id="rId74"/>
    <p:sldId id="401" r:id="rId75"/>
    <p:sldId id="287" r:id="rId76"/>
    <p:sldId id="288" r:id="rId77"/>
    <p:sldId id="406" r:id="rId78"/>
    <p:sldId id="289" r:id="rId79"/>
    <p:sldId id="290" r:id="rId80"/>
    <p:sldId id="323" r:id="rId81"/>
    <p:sldId id="291" r:id="rId82"/>
    <p:sldId id="324" r:id="rId83"/>
    <p:sldId id="292" r:id="rId84"/>
    <p:sldId id="293" r:id="rId85"/>
    <p:sldId id="295" r:id="rId86"/>
    <p:sldId id="325" r:id="rId87"/>
    <p:sldId id="326" r:id="rId8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hard Skolnik" initials="" lastIdx="17" clrIdx="0"/>
  <p:cmAuthor id="1" name="JD" initials="JD" lastIdx="29" clrIdx="1"/>
  <p:cmAuthor id="2" name="Nancy Hitchcock" initials=""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433" autoAdjust="0"/>
  </p:normalViewPr>
  <p:slideViewPr>
    <p:cSldViewPr snapToGrid="0" snapToObjects="1">
      <p:cViewPr varScale="1">
        <p:scale>
          <a:sx n="110" d="100"/>
          <a:sy n="110" d="100"/>
        </p:scale>
        <p:origin x="516" y="76"/>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185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commentAuthors" Target="commen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39262B-C4DD-2D43-A7DF-07436A17B930}" type="datetimeFigureOut">
              <a:rPr lang="en-US" smtClean="0"/>
              <a:pPr/>
              <a:t>11/7/2018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6E0E70-F21C-5446-87F3-07C2E9293774}" type="slidenum">
              <a:rPr lang="en-US" smtClean="0"/>
              <a:pPr/>
              <a:t>‹#›</a:t>
            </a:fld>
            <a:endParaRPr lang="en-US" dirty="0"/>
          </a:p>
        </p:txBody>
      </p:sp>
    </p:spTree>
    <p:extLst>
      <p:ext uri="{BB962C8B-B14F-4D97-AF65-F5344CB8AC3E}">
        <p14:creationId xmlns:p14="http://schemas.microsoft.com/office/powerpoint/2010/main" val="9384051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6E0E70-F21C-5446-87F3-07C2E9293774}" type="slidenum">
              <a:rPr lang="en-US" smtClean="0"/>
              <a:pPr/>
              <a:t>34</a:t>
            </a:fld>
            <a:endParaRPr lang="en-US" dirty="0"/>
          </a:p>
        </p:txBody>
      </p:sp>
    </p:spTree>
    <p:extLst>
      <p:ext uri="{BB962C8B-B14F-4D97-AF65-F5344CB8AC3E}">
        <p14:creationId xmlns:p14="http://schemas.microsoft.com/office/powerpoint/2010/main" val="530774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Stopped here</a:t>
            </a:r>
            <a:endParaRPr lang="en-US" dirty="0"/>
          </a:p>
        </p:txBody>
      </p:sp>
      <p:sp>
        <p:nvSpPr>
          <p:cNvPr id="4" name="Slide Number Placeholder 3"/>
          <p:cNvSpPr>
            <a:spLocks noGrp="1"/>
          </p:cNvSpPr>
          <p:nvPr>
            <p:ph type="sldNum" sz="quarter" idx="10"/>
          </p:nvPr>
        </p:nvSpPr>
        <p:spPr/>
        <p:txBody>
          <a:bodyPr/>
          <a:lstStyle/>
          <a:p>
            <a:fld id="{8B6E0E70-F21C-5446-87F3-07C2E9293774}" type="slidenum">
              <a:rPr lang="en-US" smtClean="0"/>
              <a:pPr/>
              <a:t>51</a:t>
            </a:fld>
            <a:endParaRPr lang="en-US" dirty="0"/>
          </a:p>
        </p:txBody>
      </p:sp>
    </p:spTree>
    <p:extLst>
      <p:ext uri="{BB962C8B-B14F-4D97-AF65-F5344CB8AC3E}">
        <p14:creationId xmlns:p14="http://schemas.microsoft.com/office/powerpoint/2010/main" val="399787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Stopped here</a:t>
            </a:r>
            <a:endParaRPr lang="en-US" dirty="0"/>
          </a:p>
        </p:txBody>
      </p:sp>
      <p:sp>
        <p:nvSpPr>
          <p:cNvPr id="4" name="Slide Number Placeholder 3"/>
          <p:cNvSpPr>
            <a:spLocks noGrp="1"/>
          </p:cNvSpPr>
          <p:nvPr>
            <p:ph type="sldNum" sz="quarter" idx="10"/>
          </p:nvPr>
        </p:nvSpPr>
        <p:spPr/>
        <p:txBody>
          <a:bodyPr/>
          <a:lstStyle/>
          <a:p>
            <a:fld id="{8B6E0E70-F21C-5446-87F3-07C2E9293774}" type="slidenum">
              <a:rPr lang="en-US" smtClean="0"/>
              <a:pPr/>
              <a:t>52</a:t>
            </a:fld>
            <a:endParaRPr lang="en-US" dirty="0"/>
          </a:p>
        </p:txBody>
      </p:sp>
    </p:spTree>
    <p:extLst>
      <p:ext uri="{BB962C8B-B14F-4D97-AF65-F5344CB8AC3E}">
        <p14:creationId xmlns:p14="http://schemas.microsoft.com/office/powerpoint/2010/main" val="635584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http://www.rollbackmalaria.org/about/about-rbm/aim-2016-2030</a:t>
            </a:r>
          </a:p>
          <a:p>
            <a:r>
              <a:rPr lang="en-US" dirty="0" smtClean="0"/>
              <a:t>http://apps.who.int/iris/bitstream/10665/176712/1/9789241564991_eng.pdf?ua=1&amp;ua=1</a:t>
            </a:r>
            <a:endParaRPr lang="en-US" dirty="0"/>
          </a:p>
        </p:txBody>
      </p:sp>
      <p:sp>
        <p:nvSpPr>
          <p:cNvPr id="4" name="Slide Number Placeholder 3"/>
          <p:cNvSpPr>
            <a:spLocks noGrp="1"/>
          </p:cNvSpPr>
          <p:nvPr>
            <p:ph type="sldNum" sz="quarter" idx="10"/>
          </p:nvPr>
        </p:nvSpPr>
        <p:spPr/>
        <p:txBody>
          <a:bodyPr/>
          <a:lstStyle/>
          <a:p>
            <a:fld id="{8B6E0E70-F21C-5446-87F3-07C2E9293774}" type="slidenum">
              <a:rPr lang="en-US" smtClean="0"/>
              <a:pPr/>
              <a:t>54</a:t>
            </a:fld>
            <a:endParaRPr lang="en-US" dirty="0"/>
          </a:p>
        </p:txBody>
      </p:sp>
    </p:spTree>
    <p:extLst>
      <p:ext uri="{BB962C8B-B14F-4D97-AF65-F5344CB8AC3E}">
        <p14:creationId xmlns:p14="http://schemas.microsoft.com/office/powerpoint/2010/main" val="3847403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65FAFBD-7E8E-4133-86C9-6E35C45814D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59362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53D1BFB-EA64-427D-A2D2-3E9534989E8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013119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DE3CC27-AC48-435A-BCB7-014C94F03A6C}"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00409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524000"/>
            <a:ext cx="53848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524000"/>
            <a:ext cx="53848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6AFC885-8A23-4E5D-B859-0D3F23D12CE4}"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36431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2F485D60-2155-4D42-8B06-63F47111F85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24769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A3B42337-7FAA-4CF6-AFCC-089F4F2BEA31}"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9701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B0CEEA2-7BB4-403C-9003-909BD7F4A4B7}"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748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C9ACCAC-EBDB-4003-8233-6C13B3EDFAB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930614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505B61C-E518-40B3-8632-934743CEC0BF}"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17063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C194B4C-4F1C-4C7F-ADA5-593932484A4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41320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52400"/>
            <a:ext cx="27432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52400"/>
            <a:ext cx="80264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02F86D-52D7-4FE9-89CD-AFD1FF3515D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138784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524000"/>
            <a:ext cx="10972800" cy="4343400"/>
          </a:xfrm>
        </p:spPr>
        <p:txBody>
          <a:bodyPr/>
          <a:lstStyle/>
          <a:p>
            <a:endParaRPr lang="en-US" dirty="0"/>
          </a:p>
        </p:txBody>
      </p:sp>
      <p:sp>
        <p:nvSpPr>
          <p:cNvPr id="4" name="Date Placeholder 3"/>
          <p:cNvSpPr>
            <a:spLocks noGrp="1"/>
          </p:cNvSpPr>
          <p:nvPr>
            <p:ph type="dt" sz="half" idx="10"/>
          </p:nvPr>
        </p:nvSpPr>
        <p:spPr>
          <a:xfrm>
            <a:off x="609600" y="6245225"/>
            <a:ext cx="2844800" cy="476250"/>
          </a:xfrm>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a:xfrm>
            <a:off x="4165600" y="6245225"/>
            <a:ext cx="3860800" cy="476250"/>
          </a:xfrm>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a:xfrm>
            <a:off x="8737600" y="6245225"/>
            <a:ext cx="2844800" cy="476250"/>
          </a:xfrm>
        </p:spPr>
        <p:txBody>
          <a:bodyPr/>
          <a:lstStyle>
            <a:lvl1pPr>
              <a:defRPr/>
            </a:lvl1pPr>
          </a:lstStyle>
          <a:p>
            <a:fld id="{B7A0054F-11D7-466F-841B-4EBC201BAA0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7582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524000"/>
            <a:ext cx="53848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524000"/>
            <a:ext cx="53848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245225"/>
            <a:ext cx="2844800" cy="476250"/>
          </a:xfrm>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3FBE062F-B215-4754-B785-47B9151465A4}"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432744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p:nvSpPr>
        <p:spPr>
          <a:xfrm flipH="1">
            <a:off x="1625600" y="0"/>
            <a:ext cx="105664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defTabSz="685800"/>
            <a:endParaRPr lang="en-US" sz="1013" dirty="0">
              <a:solidFill>
                <a:srgbClr val="FFFFFF"/>
              </a:solidFill>
              <a:latin typeface="Arial" panose="020B0604020202020204" pitchFamily="34" charset="0"/>
              <a:cs typeface="Arial" panose="020B0604020202020204" pitchFamily="34" charset="0"/>
            </a:endParaRPr>
          </a:p>
        </p:txBody>
      </p:sp>
      <p:sp>
        <p:nvSpPr>
          <p:cNvPr id="12" name="Title 11"/>
          <p:cNvSpPr>
            <a:spLocks noGrp="1"/>
          </p:cNvSpPr>
          <p:nvPr>
            <p:ph type="ctrTitle"/>
          </p:nvPr>
        </p:nvSpPr>
        <p:spPr>
          <a:xfrm>
            <a:off x="3149600" y="533400"/>
            <a:ext cx="8146757" cy="2868168"/>
          </a:xfrm>
        </p:spPr>
        <p:txBody>
          <a:bodyPr lIns="45720" tIns="0" rIns="45720">
            <a:noAutofit/>
          </a:bodyPr>
          <a:lstStyle>
            <a:lvl1pPr algn="r">
              <a:defRPr sz="2363" b="1">
                <a:solidFill>
                  <a:schemeClr val="bg1"/>
                </a:solidFill>
                <a:latin typeface="Arial" panose="020B0604020202020204" pitchFamily="34" charset="0"/>
                <a:cs typeface="Arial" panose="020B0604020202020204" pitchFamily="34" charset="0"/>
              </a:defRPr>
            </a:lvl1pPr>
          </a:lstStyle>
          <a:p>
            <a:r>
              <a:rPr kumimoji="0" lang="en-US" smtClean="0"/>
              <a:t>Click to edit Master title style</a:t>
            </a:r>
            <a:endParaRPr kumimoji="0" lang="en-US" dirty="0"/>
          </a:p>
        </p:txBody>
      </p:sp>
      <p:sp>
        <p:nvSpPr>
          <p:cNvPr id="25" name="Subtitle 24"/>
          <p:cNvSpPr>
            <a:spLocks noGrp="1"/>
          </p:cNvSpPr>
          <p:nvPr>
            <p:ph type="subTitle" idx="1"/>
          </p:nvPr>
        </p:nvSpPr>
        <p:spPr>
          <a:xfrm>
            <a:off x="4472589" y="3539864"/>
            <a:ext cx="6819704" cy="1101248"/>
          </a:xfrm>
        </p:spPr>
        <p:txBody>
          <a:bodyPr lIns="45720" tIns="0" rIns="45720" bIns="0"/>
          <a:lstStyle>
            <a:lvl1pPr marL="0" indent="0" algn="r">
              <a:buNone/>
              <a:defRPr sz="1238">
                <a:solidFill>
                  <a:srgbClr val="FFFFFF"/>
                </a:solidFill>
                <a:effectLst/>
              </a:defRPr>
            </a:lvl1pPr>
            <a:lvl2pPr marL="257175" indent="0" algn="ctr">
              <a:buNone/>
            </a:lvl2pPr>
            <a:lvl3pPr marL="514350" indent="0" algn="ctr">
              <a:buNone/>
            </a:lvl3pPr>
            <a:lvl4pPr marL="771525" indent="0" algn="ctr">
              <a:buNone/>
            </a:lvl4pPr>
            <a:lvl5pPr marL="1028700" indent="0" algn="ctr">
              <a:buNone/>
            </a:lvl5pPr>
            <a:lvl6pPr marL="1285875" indent="0" algn="ctr">
              <a:buNone/>
            </a:lvl6pPr>
            <a:lvl7pPr marL="1543050" indent="0" algn="ctr">
              <a:buNone/>
            </a:lvl7pPr>
            <a:lvl8pPr marL="1800225" indent="0" algn="ctr">
              <a:buNone/>
            </a:lvl8pPr>
            <a:lvl9pPr marL="2057400" indent="0" algn="ctr">
              <a:buNone/>
            </a:lvl9pPr>
          </a:lstStyle>
          <a:p>
            <a:r>
              <a:rPr kumimoji="0" lang="en-US" smtClean="0"/>
              <a:t>Click to edit Master subtitle style</a:t>
            </a:r>
            <a:endParaRPr kumimoji="0" lang="en-US" dirty="0"/>
          </a:p>
        </p:txBody>
      </p:sp>
      <p:sp>
        <p:nvSpPr>
          <p:cNvPr id="31" name="Date Placeholder 30"/>
          <p:cNvSpPr>
            <a:spLocks noGrp="1"/>
          </p:cNvSpPr>
          <p:nvPr>
            <p:ph type="dt" sz="half" idx="10"/>
          </p:nvPr>
        </p:nvSpPr>
        <p:spPr>
          <a:xfrm>
            <a:off x="7828299" y="6557946"/>
            <a:ext cx="2669952" cy="226902"/>
          </a:xfrm>
        </p:spPr>
        <p:txBody>
          <a:bodyPr/>
          <a:lstStyle>
            <a:lvl1pPr>
              <a:defRPr lang="en-US" smtClean="0">
                <a:solidFill>
                  <a:srgbClr val="FFFFFF"/>
                </a:solidFill>
              </a:defRPr>
            </a:lvl1pPr>
          </a:lstStyle>
          <a:p>
            <a:fld id="{8BEF7330-EA60-42DC-9AEC-2E6E34937A32}" type="datetimeFigureOut">
              <a:rPr lang="en-US"/>
              <a:pPr/>
              <a:t>11/7/2018</a:t>
            </a:fld>
            <a:endParaRPr/>
          </a:p>
        </p:txBody>
      </p:sp>
      <p:sp>
        <p:nvSpPr>
          <p:cNvPr id="18" name="Footer Placeholder 17"/>
          <p:cNvSpPr>
            <a:spLocks noGrp="1"/>
          </p:cNvSpPr>
          <p:nvPr>
            <p:ph type="ftr" sz="quarter" idx="11"/>
          </p:nvPr>
        </p:nvSpPr>
        <p:spPr>
          <a:xfrm>
            <a:off x="3759200" y="6557946"/>
            <a:ext cx="3903629" cy="228600"/>
          </a:xfrm>
        </p:spPr>
        <p:txBody>
          <a:bodyPr/>
          <a:lstStyle>
            <a:lvl1pPr>
              <a:defRPr lang="en-US" dirty="0">
                <a:solidFill>
                  <a:srgbClr val="FFFFFF"/>
                </a:solidFill>
              </a:defRPr>
            </a:lvl1pPr>
          </a:lstStyle>
          <a:p>
            <a:endParaRPr/>
          </a:p>
        </p:txBody>
      </p:sp>
      <p:sp>
        <p:nvSpPr>
          <p:cNvPr id="29" name="Slide Number Placeholder 28"/>
          <p:cNvSpPr>
            <a:spLocks noGrp="1"/>
          </p:cNvSpPr>
          <p:nvPr>
            <p:ph type="sldNum" sz="quarter" idx="12"/>
          </p:nvPr>
        </p:nvSpPr>
        <p:spPr>
          <a:xfrm>
            <a:off x="10507845" y="6556248"/>
            <a:ext cx="784448" cy="228600"/>
          </a:xfrm>
        </p:spPr>
        <p:txBody>
          <a:bodyPr/>
          <a:lstStyle>
            <a:lvl1pPr>
              <a:defRPr lang="en-US" smtClean="0">
                <a:solidFill>
                  <a:srgbClr val="FFFFFF"/>
                </a:solidFill>
              </a:defRPr>
            </a:lvl1pPr>
          </a:lstStyle>
          <a:p>
            <a:fld id="{FBAC53B1-CD86-440B-88C8-41D4C4B1DC7D}" type="slidenum">
              <a:rPr/>
              <a:pPr/>
              <a:t>‹#›</a:t>
            </a:fld>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45" y="6118352"/>
            <a:ext cx="3351531" cy="739648"/>
          </a:xfrm>
          <a:prstGeom prst="rect">
            <a:avLst/>
          </a:prstGeom>
        </p:spPr>
      </p:pic>
      <p:pic>
        <p:nvPicPr>
          <p:cNvPr id="3" name="Picture 2"/>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640" y="104302"/>
            <a:ext cx="3346536" cy="2509902"/>
          </a:xfrm>
          <a:prstGeom prst="rect">
            <a:avLst/>
          </a:prstGeom>
        </p:spPr>
      </p:pic>
    </p:spTree>
    <p:extLst>
      <p:ext uri="{BB962C8B-B14F-4D97-AF65-F5344CB8AC3E}">
        <p14:creationId xmlns:p14="http://schemas.microsoft.com/office/powerpoint/2010/main" val="12255968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8" name="Rectangle 7"/>
          <p:cNvSpPr/>
          <p:nvPr/>
        </p:nvSpPr>
        <p:spPr>
          <a:xfrm flipH="1">
            <a:off x="3493626" y="-14068"/>
            <a:ext cx="8814041" cy="6872068"/>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defTabSz="685800"/>
            <a:endParaRPr lang="en-US" sz="1013" dirty="0">
              <a:solidFill>
                <a:srgbClr val="FFFFFF"/>
              </a:solidFill>
              <a:latin typeface="Arial" panose="020B0604020202020204" pitchFamily="34" charset="0"/>
              <a:cs typeface="Arial" panose="020B0604020202020204" pitchFamily="34" charset="0"/>
            </a:endParaRPr>
          </a:p>
        </p:txBody>
      </p:sp>
      <p:sp>
        <p:nvSpPr>
          <p:cNvPr id="12" name="Title 11"/>
          <p:cNvSpPr>
            <a:spLocks noGrp="1"/>
          </p:cNvSpPr>
          <p:nvPr>
            <p:ph type="ctrTitle"/>
          </p:nvPr>
        </p:nvSpPr>
        <p:spPr>
          <a:xfrm>
            <a:off x="4472589" y="533400"/>
            <a:ext cx="6823768" cy="2868168"/>
          </a:xfrm>
        </p:spPr>
        <p:txBody>
          <a:bodyPr lIns="45720" tIns="0" rIns="45720">
            <a:noAutofit/>
          </a:bodyPr>
          <a:lstStyle>
            <a:lvl1pPr algn="r">
              <a:defRPr sz="2363" b="1">
                <a:solidFill>
                  <a:schemeClr val="bg1"/>
                </a:solidFill>
                <a:latin typeface="Arial" panose="020B0604020202020204" pitchFamily="34" charset="0"/>
                <a:cs typeface="Arial" panose="020B0604020202020204" pitchFamily="34" charset="0"/>
              </a:defRPr>
            </a:lvl1pPr>
          </a:lstStyle>
          <a:p>
            <a:r>
              <a:rPr kumimoji="0" lang="en-US" smtClean="0"/>
              <a:t>Click to edit Master title style</a:t>
            </a:r>
            <a:endParaRPr kumimoji="0" lang="en-US" dirty="0"/>
          </a:p>
        </p:txBody>
      </p:sp>
      <p:sp>
        <p:nvSpPr>
          <p:cNvPr id="25" name="Subtitle 24"/>
          <p:cNvSpPr>
            <a:spLocks noGrp="1"/>
          </p:cNvSpPr>
          <p:nvPr>
            <p:ph type="subTitle" idx="1"/>
          </p:nvPr>
        </p:nvSpPr>
        <p:spPr>
          <a:xfrm>
            <a:off x="4472589" y="3539864"/>
            <a:ext cx="6819704" cy="1101248"/>
          </a:xfrm>
        </p:spPr>
        <p:txBody>
          <a:bodyPr lIns="45720" tIns="0" rIns="45720" bIns="0"/>
          <a:lstStyle>
            <a:lvl1pPr marL="0" indent="0" algn="r">
              <a:buNone/>
              <a:defRPr sz="1238">
                <a:solidFill>
                  <a:srgbClr val="FFFFFF"/>
                </a:solidFill>
                <a:effectLst/>
              </a:defRPr>
            </a:lvl1pPr>
            <a:lvl2pPr marL="257175" indent="0" algn="ctr">
              <a:buNone/>
            </a:lvl2pPr>
            <a:lvl3pPr marL="514350" indent="0" algn="ctr">
              <a:buNone/>
            </a:lvl3pPr>
            <a:lvl4pPr marL="771525" indent="0" algn="ctr">
              <a:buNone/>
            </a:lvl4pPr>
            <a:lvl5pPr marL="1028700" indent="0" algn="ctr">
              <a:buNone/>
            </a:lvl5pPr>
            <a:lvl6pPr marL="1285875" indent="0" algn="ctr">
              <a:buNone/>
            </a:lvl6pPr>
            <a:lvl7pPr marL="1543050" indent="0" algn="ctr">
              <a:buNone/>
            </a:lvl7pPr>
            <a:lvl8pPr marL="1800225" indent="0" algn="ctr">
              <a:buNone/>
            </a:lvl8pPr>
            <a:lvl9pPr marL="2057400" indent="0" algn="ctr">
              <a:buNone/>
            </a:lvl9pPr>
          </a:lstStyle>
          <a:p>
            <a:r>
              <a:rPr kumimoji="0" lang="en-US" smtClean="0"/>
              <a:t>Click to edit Master subtitle style</a:t>
            </a:r>
            <a:endParaRPr kumimoji="0"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096" y="5930900"/>
            <a:ext cx="3351531" cy="739648"/>
          </a:xfrm>
          <a:prstGeom prst="rect">
            <a:avLst/>
          </a:prstGeom>
        </p:spPr>
      </p:pic>
    </p:spTree>
    <p:extLst>
      <p:ext uri="{BB962C8B-B14F-4D97-AF65-F5344CB8AC3E}">
        <p14:creationId xmlns:p14="http://schemas.microsoft.com/office/powerpoint/2010/main" val="104311286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4" name="Footer Placeholder 3"/>
          <p:cNvSpPr>
            <a:spLocks noGrp="1"/>
          </p:cNvSpPr>
          <p:nvPr>
            <p:ph type="ftr" sz="quarter" idx="11"/>
          </p:nvPr>
        </p:nvSpPr>
        <p:spPr/>
        <p:txBody>
          <a:bodyPr/>
          <a:lstStyle/>
          <a:p>
            <a:endParaRPr lang="en-US">
              <a:solidFill>
                <a:srgbClr val="FF0000"/>
              </a:solidFill>
            </a:endParaRPr>
          </a:p>
        </p:txBody>
      </p:sp>
      <p:sp>
        <p:nvSpPr>
          <p:cNvPr id="5" name="Slide Number Placeholder 4"/>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39193029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2000" cy="848360"/>
          </a:xfrm>
        </p:spPr>
        <p:txBody>
          <a:bodyPr anchor="ctr">
            <a:normAutofit/>
          </a:bodyPr>
          <a:lstStyle>
            <a:lvl1pPr algn="ctr">
              <a:defRPr sz="2700"/>
            </a:lvl1pPr>
          </a:lstStyle>
          <a:p>
            <a:r>
              <a:rPr kumimoji="0" lang="en-US" smtClean="0"/>
              <a:t>Click to edit Master title style</a:t>
            </a:r>
            <a:endParaRPr kumimoji="0" lang="en-US" dirty="0"/>
          </a:p>
        </p:txBody>
      </p:sp>
      <p:sp>
        <p:nvSpPr>
          <p:cNvPr id="3" name="Content Placeholder 2"/>
          <p:cNvSpPr>
            <a:spLocks noGrp="1"/>
          </p:cNvSpPr>
          <p:nvPr>
            <p:ph idx="1"/>
          </p:nvPr>
        </p:nvSpPr>
        <p:spPr>
          <a:xfrm>
            <a:off x="609600" y="1371600"/>
            <a:ext cx="9652000" cy="5084136"/>
          </a:xfrm>
        </p:spPr>
        <p:txBody>
          <a:bodyPr>
            <a:normAutofit/>
          </a:bodyPr>
          <a:lstStyle>
            <a:lvl1pPr marL="274320" indent="-274320">
              <a:spcBef>
                <a:spcPts val="0"/>
              </a:spcBef>
              <a:spcAft>
                <a:spcPts val="1800"/>
              </a:spcAft>
              <a:defRPr sz="2100">
                <a:solidFill>
                  <a:schemeClr val="tx1"/>
                </a:solidFill>
              </a:defRPr>
            </a:lvl1pPr>
            <a:lvl2pPr marL="514350" indent="-215504">
              <a:spcBef>
                <a:spcPts val="675"/>
              </a:spcBef>
              <a:buClr>
                <a:schemeClr val="accent2">
                  <a:lumMod val="75000"/>
                </a:schemeClr>
              </a:buClr>
              <a:defRPr sz="1800">
                <a:solidFill>
                  <a:schemeClr val="tx1"/>
                </a:solidFill>
              </a:defRPr>
            </a:lvl2pPr>
            <a:lvl3pPr marL="558404" indent="284560">
              <a:spcBef>
                <a:spcPts val="675"/>
              </a:spcBef>
              <a:buClr>
                <a:schemeClr val="accent2">
                  <a:lumMod val="75000"/>
                </a:schemeClr>
              </a:buClr>
              <a:defRPr sz="1800">
                <a:solidFill>
                  <a:schemeClr val="tx1"/>
                </a:solidFill>
              </a:defRPr>
            </a:lvl3pPr>
            <a:lvl4pPr marL="274320" indent="-274320">
              <a:buClr>
                <a:schemeClr val="accent2">
                  <a:lumMod val="75000"/>
                </a:schemeClr>
              </a:buClr>
              <a:defRPr sz="1800">
                <a:solidFill>
                  <a:schemeClr val="tx1"/>
                </a:solidFill>
              </a:defRPr>
            </a:lvl4pPr>
            <a:lvl5pPr marL="274320" indent="-274320">
              <a:buClr>
                <a:schemeClr val="accent2">
                  <a:lumMod val="75000"/>
                </a:schemeClr>
              </a:buClr>
              <a:defRPr sz="1350">
                <a:solidFill>
                  <a:schemeClr val="tx1"/>
                </a:solidFill>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p:txBody>
      </p:sp>
      <p:sp>
        <p:nvSpPr>
          <p:cNvPr id="4" name="Date Placeholder 3"/>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5" name="Footer Placeholder 4"/>
          <p:cNvSpPr>
            <a:spLocks noGrp="1"/>
          </p:cNvSpPr>
          <p:nvPr>
            <p:ph type="ftr" sz="quarter" idx="11"/>
          </p:nvPr>
        </p:nvSpPr>
        <p:spPr/>
        <p:txBody>
          <a:bodyPr/>
          <a:lstStyle/>
          <a:p>
            <a:endParaRPr lang="en-US">
              <a:solidFill>
                <a:srgbClr val="FF0000"/>
              </a:solidFill>
            </a:endParaRPr>
          </a:p>
        </p:txBody>
      </p:sp>
      <p:sp>
        <p:nvSpPr>
          <p:cNvPr id="6" name="Slide Number Placeholder 5"/>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pic>
        <p:nvPicPr>
          <p:cNvPr id="7" name="Picture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74401" y="6112002"/>
            <a:ext cx="872035" cy="577596"/>
          </a:xfrm>
          <a:prstGeom prst="rect">
            <a:avLst/>
          </a:prstGeom>
        </p:spPr>
      </p:pic>
    </p:spTree>
    <p:extLst>
      <p:ext uri="{BB962C8B-B14F-4D97-AF65-F5344CB8AC3E}">
        <p14:creationId xmlns:p14="http://schemas.microsoft.com/office/powerpoint/2010/main" val="249887762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22401" y="2821840"/>
            <a:ext cx="8340651" cy="1362075"/>
          </a:xfrm>
        </p:spPr>
        <p:txBody>
          <a:bodyPr tIns="0" anchor="t"/>
          <a:lstStyle>
            <a:lvl1pPr algn="r">
              <a:buNone/>
              <a:defRPr sz="2363" b="1" cap="all"/>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422401" y="1905005"/>
            <a:ext cx="8340651" cy="743507"/>
          </a:xfrm>
        </p:spPr>
        <p:txBody>
          <a:bodyPr anchor="b"/>
          <a:lstStyle>
            <a:lvl1pPr marL="0" indent="0" algn="r">
              <a:buNone/>
              <a:defRPr sz="1125">
                <a:solidFill>
                  <a:schemeClr val="tx1"/>
                </a:solidFill>
                <a:effectLst/>
              </a:defRPr>
            </a:lvl1pPr>
            <a:lvl2pPr>
              <a:buNone/>
              <a:defRPr sz="1013">
                <a:solidFill>
                  <a:schemeClr val="tx1">
                    <a:tint val="75000"/>
                  </a:schemeClr>
                </a:solidFill>
              </a:defRPr>
            </a:lvl2pPr>
            <a:lvl3pPr>
              <a:buNone/>
              <a:defRPr sz="900">
                <a:solidFill>
                  <a:schemeClr val="tx1">
                    <a:tint val="75000"/>
                  </a:schemeClr>
                </a:solidFill>
              </a:defRPr>
            </a:lvl3pPr>
            <a:lvl4pPr>
              <a:buNone/>
              <a:defRPr sz="788">
                <a:solidFill>
                  <a:schemeClr val="tx1">
                    <a:tint val="75000"/>
                  </a:schemeClr>
                </a:solidFill>
              </a:defRPr>
            </a:lvl4pPr>
            <a:lvl5pPr>
              <a:buNone/>
              <a:defRPr sz="788">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298984" y="6556810"/>
            <a:ext cx="2669952" cy="226902"/>
          </a:xfrm>
        </p:spPr>
        <p:txBody>
          <a:bodyPr bIns="0" anchor="b"/>
          <a:lstStyle>
            <a:lvl1pPr>
              <a:defRPr>
                <a:solidFill>
                  <a:schemeClr val="tx2"/>
                </a:solidFill>
              </a:defRPr>
            </a:lvl1p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5" name="Footer Placeholder 4"/>
          <p:cNvSpPr>
            <a:spLocks noGrp="1"/>
          </p:cNvSpPr>
          <p:nvPr>
            <p:ph type="ftr" sz="quarter" idx="11"/>
          </p:nvPr>
        </p:nvSpPr>
        <p:spPr>
          <a:xfrm>
            <a:off x="2313811" y="6556810"/>
            <a:ext cx="3860800" cy="228600"/>
          </a:xfrm>
        </p:spPr>
        <p:txBody>
          <a:bodyPr bIns="0" anchor="b"/>
          <a:lstStyle>
            <a:lvl1pPr>
              <a:defRPr>
                <a:solidFill>
                  <a:schemeClr val="tx2"/>
                </a:solidFill>
              </a:defRPr>
            </a:lvl1pPr>
          </a:lstStyle>
          <a:p>
            <a:endParaRPr lang="en-US">
              <a:solidFill>
                <a:srgbClr val="FF0000"/>
              </a:solidFill>
            </a:endParaRPr>
          </a:p>
        </p:txBody>
      </p:sp>
      <p:sp>
        <p:nvSpPr>
          <p:cNvPr id="6" name="Slide Number Placeholder 5"/>
          <p:cNvSpPr>
            <a:spLocks noGrp="1"/>
          </p:cNvSpPr>
          <p:nvPr>
            <p:ph type="sldNum" sz="quarter" idx="12"/>
          </p:nvPr>
        </p:nvSpPr>
        <p:spPr>
          <a:xfrm>
            <a:off x="8978603" y="6555112"/>
            <a:ext cx="784448" cy="228600"/>
          </a:xfrm>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3904804173"/>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6064"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5"/>
            <a:ext cx="4693920" cy="4525963"/>
          </a:xfrm>
        </p:spPr>
        <p:txBody>
          <a:bodyPr anchor="t"/>
          <a:lstStyle>
            <a:lvl1pPr>
              <a:defRPr sz="1575"/>
            </a:lvl1pPr>
            <a:lvl2pPr>
              <a:defRPr sz="1350"/>
            </a:lvl2pPr>
            <a:lvl3pPr>
              <a:defRPr sz="1125"/>
            </a:lvl3pPr>
            <a:lvl4pPr>
              <a:defRPr sz="1013"/>
            </a:lvl4pPr>
            <a:lvl5pPr>
              <a:defRPr sz="1013"/>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571744" y="1600205"/>
            <a:ext cx="4693920" cy="4525963"/>
          </a:xfrm>
        </p:spPr>
        <p:txBody>
          <a:bodyPr anchor="t"/>
          <a:lstStyle>
            <a:lvl1pPr>
              <a:defRPr sz="1575"/>
            </a:lvl1pPr>
            <a:lvl2pPr>
              <a:defRPr sz="1350"/>
            </a:lvl2pPr>
            <a:lvl3pPr>
              <a:defRPr sz="1125"/>
            </a:lvl3pPr>
            <a:lvl4pPr>
              <a:defRPr sz="1013"/>
            </a:lvl4pPr>
            <a:lvl5pPr>
              <a:defRPr sz="1013"/>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6" name="Footer Placeholder 5"/>
          <p:cNvSpPr>
            <a:spLocks noGrp="1"/>
          </p:cNvSpPr>
          <p:nvPr>
            <p:ph type="ftr" sz="quarter" idx="11"/>
          </p:nvPr>
        </p:nvSpPr>
        <p:spPr/>
        <p:txBody>
          <a:bodyPr/>
          <a:lstStyle/>
          <a:p>
            <a:endParaRPr lang="en-US">
              <a:solidFill>
                <a:srgbClr val="FF0000"/>
              </a:solidFill>
            </a:endParaRPr>
          </a:p>
        </p:txBody>
      </p:sp>
      <p:sp>
        <p:nvSpPr>
          <p:cNvPr id="7" name="Slide Number Placeholder 6"/>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37943981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6064" cy="1143000"/>
          </a:xfrm>
        </p:spPr>
        <p:txBody>
          <a:bodyPr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867400"/>
            <a:ext cx="469392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013" b="1">
                <a:solidFill>
                  <a:schemeClr val="tx2"/>
                </a:solidFill>
                <a:effectLst/>
              </a:defRPr>
            </a:lvl1pPr>
            <a:lvl2pPr>
              <a:buNone/>
              <a:defRPr sz="1125" b="1"/>
            </a:lvl2pPr>
            <a:lvl3pPr>
              <a:buNone/>
              <a:defRPr sz="1013" b="1"/>
            </a:lvl3pPr>
            <a:lvl4pPr>
              <a:buNone/>
              <a:defRPr sz="900" b="1"/>
            </a:lvl4pPr>
            <a:lvl5pPr>
              <a:buNone/>
              <a:defRPr sz="9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571744" y="5867400"/>
            <a:ext cx="469392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013" b="1">
                <a:solidFill>
                  <a:schemeClr val="tx2"/>
                </a:solidFill>
                <a:effectLst/>
              </a:defRPr>
            </a:lvl1pPr>
            <a:lvl2pPr>
              <a:buNone/>
              <a:defRPr sz="1125" b="1"/>
            </a:lvl2pPr>
            <a:lvl3pPr>
              <a:buNone/>
              <a:defRPr sz="1013" b="1"/>
            </a:lvl3pPr>
            <a:lvl4pPr>
              <a:buNone/>
              <a:defRPr sz="900" b="1"/>
            </a:lvl4pPr>
            <a:lvl5pPr>
              <a:buNone/>
              <a:defRPr sz="9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711840"/>
            <a:ext cx="4693920" cy="4114800"/>
          </a:xfrm>
        </p:spPr>
        <p:txBody>
          <a:bodyPr/>
          <a:lstStyle>
            <a:lvl1pPr>
              <a:defRPr sz="1350"/>
            </a:lvl1pPr>
            <a:lvl2pPr>
              <a:defRPr sz="1125"/>
            </a:lvl2pPr>
            <a:lvl3pPr>
              <a:defRPr sz="1013"/>
            </a:lvl3pPr>
            <a:lvl4pPr>
              <a:defRPr sz="900"/>
            </a:lvl4pPr>
            <a:lvl5pPr>
              <a:defRPr sz="9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5571744" y="1711840"/>
            <a:ext cx="4693920" cy="4114800"/>
          </a:xfrm>
        </p:spPr>
        <p:txBody>
          <a:bodyPr/>
          <a:lstStyle>
            <a:lvl1pPr>
              <a:defRPr sz="1350"/>
            </a:lvl1pPr>
            <a:lvl2pPr>
              <a:defRPr sz="1125"/>
            </a:lvl2pPr>
            <a:lvl3pPr>
              <a:defRPr sz="1013"/>
            </a:lvl3pPr>
            <a:lvl4pPr>
              <a:defRPr sz="900"/>
            </a:lvl4pPr>
            <a:lvl5pPr>
              <a:defRPr sz="9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8" name="Footer Placeholder 7"/>
          <p:cNvSpPr>
            <a:spLocks noGrp="1"/>
          </p:cNvSpPr>
          <p:nvPr>
            <p:ph type="ftr" sz="quarter" idx="11"/>
          </p:nvPr>
        </p:nvSpPr>
        <p:spPr/>
        <p:txBody>
          <a:bodyPr/>
          <a:lstStyle/>
          <a:p>
            <a:endParaRPr lang="en-US">
              <a:solidFill>
                <a:srgbClr val="FF0000"/>
              </a:solidFill>
            </a:endParaRPr>
          </a:p>
        </p:txBody>
      </p:sp>
      <p:sp>
        <p:nvSpPr>
          <p:cNvPr id="9" name="Slide Number Placeholder 8"/>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37810442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6064" cy="11430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4" name="Footer Placeholder 3"/>
          <p:cNvSpPr>
            <a:spLocks noGrp="1"/>
          </p:cNvSpPr>
          <p:nvPr>
            <p:ph type="ftr" sz="quarter" idx="11"/>
          </p:nvPr>
        </p:nvSpPr>
        <p:spPr/>
        <p:txBody>
          <a:bodyPr/>
          <a:lstStyle/>
          <a:p>
            <a:endParaRPr lang="en-US">
              <a:solidFill>
                <a:srgbClr val="FF0000"/>
              </a:solidFill>
            </a:endParaRPr>
          </a:p>
        </p:txBody>
      </p:sp>
      <p:sp>
        <p:nvSpPr>
          <p:cNvPr id="5" name="Slide Number Placeholder 4"/>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344919942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US">
              <a:solidFill>
                <a:srgbClr val="FF0000"/>
              </a:solidFill>
            </a:endParaRPr>
          </a:p>
        </p:txBody>
      </p:sp>
      <p:sp>
        <p:nvSpPr>
          <p:cNvPr id="4" name="Slide Number Placeholder 3"/>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243864899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863840" cy="1173480"/>
          </a:xfrm>
        </p:spPr>
        <p:txBody>
          <a:bodyPr wrap="square" anchor="b"/>
          <a:lstStyle>
            <a:lvl1pPr algn="l">
              <a:buNone/>
              <a:defRPr lang="en-US" sz="1350" baseline="0" smtClean="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0" y="1497416"/>
            <a:ext cx="786384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788"/>
            </a:lvl1pPr>
            <a:lvl2pPr>
              <a:buNone/>
              <a:defRPr sz="675"/>
            </a:lvl2pPr>
            <a:lvl3pPr>
              <a:buNone/>
              <a:defRPr sz="563"/>
            </a:lvl3pPr>
            <a:lvl4pPr>
              <a:buNone/>
              <a:defRPr sz="506"/>
            </a:lvl4pPr>
            <a:lvl5pPr>
              <a:buNone/>
              <a:defRPr sz="506"/>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609600" y="2133600"/>
            <a:ext cx="9652000" cy="4371752"/>
          </a:xfrm>
        </p:spPr>
        <p:txBody>
          <a:bodyPr/>
          <a:lstStyle>
            <a:lvl1pPr>
              <a:defRPr sz="1800"/>
            </a:lvl1pPr>
            <a:lvl2pPr>
              <a:defRPr sz="1575"/>
            </a:lvl2pPr>
            <a:lvl3pPr>
              <a:defRPr sz="1350"/>
            </a:lvl3pPr>
            <a:lvl4pPr>
              <a:defRPr sz="1125"/>
            </a:lvl4pPr>
            <a:lvl5pPr>
              <a:defRPr sz="1125"/>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6" name="Footer Placeholder 5"/>
          <p:cNvSpPr>
            <a:spLocks noGrp="1"/>
          </p:cNvSpPr>
          <p:nvPr>
            <p:ph type="ftr" sz="quarter" idx="11"/>
          </p:nvPr>
        </p:nvSpPr>
        <p:spPr/>
        <p:txBody>
          <a:bodyPr/>
          <a:lstStyle/>
          <a:p>
            <a:endParaRPr lang="en-US">
              <a:solidFill>
                <a:srgbClr val="FF0000"/>
              </a:solidFill>
            </a:endParaRPr>
          </a:p>
        </p:txBody>
      </p:sp>
      <p:sp>
        <p:nvSpPr>
          <p:cNvPr id="7" name="Slide Number Placeholder 6"/>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332601902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367107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4" name="Footer Placeholder 3"/>
          <p:cNvSpPr>
            <a:spLocks noGrp="1"/>
          </p:cNvSpPr>
          <p:nvPr>
            <p:ph type="ftr" sz="quarter" idx="11"/>
          </p:nvPr>
        </p:nvSpPr>
        <p:spPr/>
        <p:txBody>
          <a:bodyPr/>
          <a:lstStyle/>
          <a:p>
            <a:endParaRPr lang="en-US">
              <a:solidFill>
                <a:srgbClr val="FF0000"/>
              </a:solidFill>
            </a:endParaRPr>
          </a:p>
        </p:txBody>
      </p:sp>
      <p:sp>
        <p:nvSpPr>
          <p:cNvPr id="5" name="Slide Number Placeholder 4"/>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262338922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797294" y="1004673"/>
            <a:ext cx="5759369"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685800"/>
            <a:endParaRPr lang="en-US" sz="1013" dirty="0">
              <a:solidFill>
                <a:srgbClr val="FFFFFF"/>
              </a:solidFill>
            </a:endParaRPr>
          </a:p>
        </p:txBody>
      </p:sp>
      <p:sp>
        <p:nvSpPr>
          <p:cNvPr id="9" name="Rectangle 8"/>
          <p:cNvSpPr/>
          <p:nvPr/>
        </p:nvSpPr>
        <p:spPr>
          <a:xfrm rot="21420000">
            <a:off x="795611" y="998821"/>
            <a:ext cx="5759369"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685800"/>
            <a:endParaRPr lang="en-US" sz="1013" dirty="0">
              <a:solidFill>
                <a:srgbClr val="FFFFFF"/>
              </a:solidFill>
            </a:endParaRPr>
          </a:p>
        </p:txBody>
      </p:sp>
      <p:sp>
        <p:nvSpPr>
          <p:cNvPr id="2" name="Title 1"/>
          <p:cNvSpPr>
            <a:spLocks noGrp="1"/>
          </p:cNvSpPr>
          <p:nvPr>
            <p:ph type="title"/>
          </p:nvPr>
        </p:nvSpPr>
        <p:spPr>
          <a:xfrm>
            <a:off x="7185464" y="1143000"/>
            <a:ext cx="4572000" cy="2057400"/>
          </a:xfrm>
        </p:spPr>
        <p:txBody>
          <a:bodyPr vert="horz" anchor="b"/>
          <a:lstStyle>
            <a:lvl1pPr algn="l">
              <a:buNone/>
              <a:defRPr sz="1688" b="1" baseline="0">
                <a:ln w="500">
                  <a:noFill/>
                </a:ln>
                <a:solidFill>
                  <a:schemeClr val="tx1"/>
                </a:solidFill>
                <a:effectLst/>
              </a:defRPr>
            </a:lvl1pPr>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7185464" y="3283634"/>
            <a:ext cx="4572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788" baseline="0">
                <a:solidFill>
                  <a:schemeClr val="tx1"/>
                </a:solidFill>
              </a:defRPr>
            </a:lvl1pPr>
            <a:lvl2pPr>
              <a:defRPr sz="675"/>
            </a:lvl2pPr>
            <a:lvl3pPr>
              <a:defRPr sz="563"/>
            </a:lvl3pPr>
            <a:lvl4pPr>
              <a:defRPr sz="506"/>
            </a:lvl4pPr>
            <a:lvl5pPr>
              <a:defRPr sz="506"/>
            </a:lvl5pPr>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p>
            <a:fld id="{8BEF7330-EA60-42DC-9AEC-2E6E34937A32}" type="datetimeFigureOut">
              <a:rPr lang="en-US" smtClean="0">
                <a:solidFill>
                  <a:srgbClr val="F3F2DC"/>
                </a:solidFill>
              </a:rPr>
              <a:pPr/>
              <a:t>11/7/2018</a:t>
            </a:fld>
            <a:endParaRPr lang="en-US">
              <a:solidFill>
                <a:srgbClr val="F3F2DC"/>
              </a:solidFill>
            </a:endParaRPr>
          </a:p>
        </p:txBody>
      </p:sp>
      <p:sp>
        <p:nvSpPr>
          <p:cNvPr id="6" name="Footer Placeholder 5"/>
          <p:cNvSpPr>
            <a:spLocks noGrp="1"/>
          </p:cNvSpPr>
          <p:nvPr>
            <p:ph type="ftr" sz="quarter" idx="11"/>
          </p:nvPr>
        </p:nvSpPr>
        <p:spPr/>
        <p:txBody>
          <a:bodyPr/>
          <a:lstStyle/>
          <a:p>
            <a:endParaRPr lang="en-US">
              <a:solidFill>
                <a:srgbClr val="F3F2DC"/>
              </a:solidFill>
            </a:endParaRPr>
          </a:p>
        </p:txBody>
      </p:sp>
      <p:sp>
        <p:nvSpPr>
          <p:cNvPr id="7" name="Slide Number Placeholder 6"/>
          <p:cNvSpPr>
            <a:spLocks noGrp="1"/>
          </p:cNvSpPr>
          <p:nvPr>
            <p:ph type="sldNum" sz="quarter" idx="12"/>
          </p:nvPr>
        </p:nvSpPr>
        <p:spPr/>
        <p:txBody>
          <a:bodyPr/>
          <a:lstStyle/>
          <a:p>
            <a:fld id="{FBAC53B1-CD86-440B-88C8-41D4C4B1DC7D}" type="slidenum">
              <a:rPr lang="en-US" smtClean="0">
                <a:solidFill>
                  <a:srgbClr val="F3F2DC"/>
                </a:solidFill>
              </a:rPr>
              <a:pPr/>
              <a:t>‹#›</a:t>
            </a:fld>
            <a:endParaRPr lang="en-US">
              <a:solidFill>
                <a:srgbClr val="F3F2DC"/>
              </a:solidFill>
            </a:endParaRPr>
          </a:p>
        </p:txBody>
      </p:sp>
      <p:sp>
        <p:nvSpPr>
          <p:cNvPr id="10" name="Picture Placeholder 9"/>
          <p:cNvSpPr>
            <a:spLocks noGrp="1"/>
          </p:cNvSpPr>
          <p:nvPr>
            <p:ph type="pic" idx="1"/>
          </p:nvPr>
        </p:nvSpPr>
        <p:spPr>
          <a:xfrm>
            <a:off x="884909" y="1041002"/>
            <a:ext cx="5608320" cy="4206240"/>
          </a:xfrm>
          <a:solidFill>
            <a:schemeClr val="bg2">
              <a:lumMod val="75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1800"/>
            </a:lvl1pPr>
          </a:lstStyle>
          <a:p>
            <a:r>
              <a:rPr kumimoji="0" lang="en-US" dirty="0" smtClean="0"/>
              <a:t>Click icon to add picture</a:t>
            </a:r>
            <a:endParaRPr kumimoji="0" lang="en-US" dirty="0"/>
          </a:p>
        </p:txBody>
      </p:sp>
      <p:pic>
        <p:nvPicPr>
          <p:cNvPr id="3" name="Picture 2"/>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64485" y="2"/>
            <a:ext cx="5212163" cy="3909121"/>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44967" y="6395472"/>
            <a:ext cx="2071688" cy="457200"/>
          </a:xfrm>
          <a:prstGeom prst="rect">
            <a:avLst/>
          </a:prstGeom>
        </p:spPr>
      </p:pic>
    </p:spTree>
    <p:extLst>
      <p:ext uri="{BB962C8B-B14F-4D97-AF65-F5344CB8AC3E}">
        <p14:creationId xmlns:p14="http://schemas.microsoft.com/office/powerpoint/2010/main" val="176020372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5" name="Footer Placeholder 4"/>
          <p:cNvSpPr>
            <a:spLocks noGrp="1"/>
          </p:cNvSpPr>
          <p:nvPr>
            <p:ph type="ftr" sz="quarter" idx="11"/>
          </p:nvPr>
        </p:nvSpPr>
        <p:spPr/>
        <p:txBody>
          <a:bodyPr/>
          <a:lstStyle/>
          <a:p>
            <a:endParaRPr lang="en-US">
              <a:solidFill>
                <a:srgbClr val="FF0000"/>
              </a:solidFill>
            </a:endParaRPr>
          </a:p>
        </p:txBody>
      </p:sp>
      <p:sp>
        <p:nvSpPr>
          <p:cNvPr id="6" name="Slide Number Placeholder 5"/>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20029723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274960"/>
            <a:ext cx="2032000" cy="5851525"/>
          </a:xfrm>
        </p:spPr>
        <p:txBody>
          <a:bodyPr vert="eaVert" ancho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7"/>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657088" y="6557946"/>
            <a:ext cx="2669952" cy="226902"/>
          </a:xfrm>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5" name="Footer Placeholder 4"/>
          <p:cNvSpPr>
            <a:spLocks noGrp="1"/>
          </p:cNvSpPr>
          <p:nvPr>
            <p:ph type="ftr" sz="quarter" idx="11"/>
          </p:nvPr>
        </p:nvSpPr>
        <p:spPr>
          <a:xfrm>
            <a:off x="609600" y="6556248"/>
            <a:ext cx="4876800" cy="228600"/>
          </a:xfrm>
        </p:spPr>
        <p:txBody>
          <a:bodyPr/>
          <a:lstStyle/>
          <a:p>
            <a:endParaRPr lang="en-US">
              <a:solidFill>
                <a:srgbClr val="FF0000"/>
              </a:solidFill>
            </a:endParaRPr>
          </a:p>
        </p:txBody>
      </p:sp>
      <p:sp>
        <p:nvSpPr>
          <p:cNvPr id="6" name="Slide Number Placeholder 5"/>
          <p:cNvSpPr>
            <a:spLocks noGrp="1"/>
          </p:cNvSpPr>
          <p:nvPr>
            <p:ph type="sldNum" sz="quarter" idx="12"/>
          </p:nvPr>
        </p:nvSpPr>
        <p:spPr>
          <a:xfrm>
            <a:off x="8339328" y="6553200"/>
            <a:ext cx="784448" cy="228600"/>
          </a:xfrm>
        </p:spPr>
        <p:txBody>
          <a:bodyPr/>
          <a:lstStyle>
            <a:lvl1pPr>
              <a:defRPr>
                <a:solidFill>
                  <a:schemeClr val="tx2"/>
                </a:solidFill>
              </a:defRPr>
            </a:lvl1p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2510131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948613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p:nvSpPr>
        <p:spPr>
          <a:xfrm flipH="1">
            <a:off x="1625600" y="0"/>
            <a:ext cx="105664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defTabSz="685800"/>
            <a:endParaRPr lang="en-US" sz="1013" dirty="0">
              <a:solidFill>
                <a:srgbClr val="FFFFFF"/>
              </a:solidFill>
              <a:latin typeface="Arial" panose="020B0604020202020204" pitchFamily="34" charset="0"/>
              <a:cs typeface="Arial" panose="020B0604020202020204" pitchFamily="34" charset="0"/>
            </a:endParaRPr>
          </a:p>
        </p:txBody>
      </p:sp>
      <p:sp>
        <p:nvSpPr>
          <p:cNvPr id="12" name="Title 11"/>
          <p:cNvSpPr>
            <a:spLocks noGrp="1"/>
          </p:cNvSpPr>
          <p:nvPr>
            <p:ph type="ctrTitle"/>
          </p:nvPr>
        </p:nvSpPr>
        <p:spPr>
          <a:xfrm>
            <a:off x="3149600" y="533400"/>
            <a:ext cx="8146757" cy="2868168"/>
          </a:xfrm>
        </p:spPr>
        <p:txBody>
          <a:bodyPr lIns="45720" tIns="0" rIns="45720">
            <a:noAutofit/>
          </a:bodyPr>
          <a:lstStyle>
            <a:lvl1pPr algn="r">
              <a:defRPr sz="2363" b="1">
                <a:solidFill>
                  <a:schemeClr val="bg1"/>
                </a:solidFill>
                <a:latin typeface="Arial" panose="020B0604020202020204" pitchFamily="34" charset="0"/>
                <a:cs typeface="Arial" panose="020B0604020202020204" pitchFamily="34" charset="0"/>
              </a:defRPr>
            </a:lvl1pPr>
          </a:lstStyle>
          <a:p>
            <a:r>
              <a:rPr kumimoji="0" lang="en-US" smtClean="0"/>
              <a:t>Click to edit Master title style</a:t>
            </a:r>
            <a:endParaRPr kumimoji="0" lang="en-US" dirty="0"/>
          </a:p>
        </p:txBody>
      </p:sp>
      <p:sp>
        <p:nvSpPr>
          <p:cNvPr id="25" name="Subtitle 24"/>
          <p:cNvSpPr>
            <a:spLocks noGrp="1"/>
          </p:cNvSpPr>
          <p:nvPr>
            <p:ph type="subTitle" idx="1"/>
          </p:nvPr>
        </p:nvSpPr>
        <p:spPr>
          <a:xfrm>
            <a:off x="4472589" y="3539864"/>
            <a:ext cx="6819704" cy="1101248"/>
          </a:xfrm>
        </p:spPr>
        <p:txBody>
          <a:bodyPr lIns="45720" tIns="0" rIns="45720" bIns="0"/>
          <a:lstStyle>
            <a:lvl1pPr marL="0" indent="0" algn="r">
              <a:buNone/>
              <a:defRPr sz="1238">
                <a:solidFill>
                  <a:srgbClr val="FFFFFF"/>
                </a:solidFill>
                <a:effectLst/>
              </a:defRPr>
            </a:lvl1pPr>
            <a:lvl2pPr marL="257175" indent="0" algn="ctr">
              <a:buNone/>
            </a:lvl2pPr>
            <a:lvl3pPr marL="514350" indent="0" algn="ctr">
              <a:buNone/>
            </a:lvl3pPr>
            <a:lvl4pPr marL="771525" indent="0" algn="ctr">
              <a:buNone/>
            </a:lvl4pPr>
            <a:lvl5pPr marL="1028700" indent="0" algn="ctr">
              <a:buNone/>
            </a:lvl5pPr>
            <a:lvl6pPr marL="1285875" indent="0" algn="ctr">
              <a:buNone/>
            </a:lvl6pPr>
            <a:lvl7pPr marL="1543050" indent="0" algn="ctr">
              <a:buNone/>
            </a:lvl7pPr>
            <a:lvl8pPr marL="1800225" indent="0" algn="ctr">
              <a:buNone/>
            </a:lvl8pPr>
            <a:lvl9pPr marL="2057400" indent="0" algn="ctr">
              <a:buNone/>
            </a:lvl9pPr>
          </a:lstStyle>
          <a:p>
            <a:r>
              <a:rPr kumimoji="0" lang="en-US" smtClean="0"/>
              <a:t>Click to edit Master subtitle style</a:t>
            </a:r>
            <a:endParaRPr kumimoji="0" lang="en-US" dirty="0"/>
          </a:p>
        </p:txBody>
      </p:sp>
      <p:sp>
        <p:nvSpPr>
          <p:cNvPr id="31" name="Date Placeholder 30"/>
          <p:cNvSpPr>
            <a:spLocks noGrp="1"/>
          </p:cNvSpPr>
          <p:nvPr>
            <p:ph type="dt" sz="half" idx="10"/>
          </p:nvPr>
        </p:nvSpPr>
        <p:spPr>
          <a:xfrm>
            <a:off x="7828299" y="6557946"/>
            <a:ext cx="2669952" cy="226902"/>
          </a:xfrm>
        </p:spPr>
        <p:txBody>
          <a:bodyPr/>
          <a:lstStyle>
            <a:lvl1pPr>
              <a:defRPr lang="en-US" smtClean="0">
                <a:solidFill>
                  <a:srgbClr val="FFFFFF"/>
                </a:solidFill>
              </a:defRPr>
            </a:lvl1pPr>
          </a:lstStyle>
          <a:p>
            <a:fld id="{8BEF7330-EA60-42DC-9AEC-2E6E34937A32}" type="datetimeFigureOut">
              <a:rPr lang="en-US"/>
              <a:pPr/>
              <a:t>11/7/2018</a:t>
            </a:fld>
            <a:endParaRPr/>
          </a:p>
        </p:txBody>
      </p:sp>
      <p:sp>
        <p:nvSpPr>
          <p:cNvPr id="18" name="Footer Placeholder 17"/>
          <p:cNvSpPr>
            <a:spLocks noGrp="1"/>
          </p:cNvSpPr>
          <p:nvPr>
            <p:ph type="ftr" sz="quarter" idx="11"/>
          </p:nvPr>
        </p:nvSpPr>
        <p:spPr>
          <a:xfrm>
            <a:off x="3759200" y="6557946"/>
            <a:ext cx="3903629" cy="228600"/>
          </a:xfrm>
        </p:spPr>
        <p:txBody>
          <a:bodyPr/>
          <a:lstStyle>
            <a:lvl1pPr>
              <a:defRPr lang="en-US" dirty="0">
                <a:solidFill>
                  <a:srgbClr val="FFFFFF"/>
                </a:solidFill>
              </a:defRPr>
            </a:lvl1pPr>
          </a:lstStyle>
          <a:p>
            <a:endParaRPr/>
          </a:p>
        </p:txBody>
      </p:sp>
      <p:sp>
        <p:nvSpPr>
          <p:cNvPr id="29" name="Slide Number Placeholder 28"/>
          <p:cNvSpPr>
            <a:spLocks noGrp="1"/>
          </p:cNvSpPr>
          <p:nvPr>
            <p:ph type="sldNum" sz="quarter" idx="12"/>
          </p:nvPr>
        </p:nvSpPr>
        <p:spPr>
          <a:xfrm>
            <a:off x="10507845" y="6556248"/>
            <a:ext cx="784448" cy="228600"/>
          </a:xfrm>
        </p:spPr>
        <p:txBody>
          <a:bodyPr/>
          <a:lstStyle>
            <a:lvl1pPr>
              <a:defRPr lang="en-US" smtClean="0">
                <a:solidFill>
                  <a:srgbClr val="FFFFFF"/>
                </a:solidFill>
              </a:defRPr>
            </a:lvl1pPr>
          </a:lstStyle>
          <a:p>
            <a:fld id="{FBAC53B1-CD86-440B-88C8-41D4C4B1DC7D}" type="slidenum">
              <a:rPr/>
              <a:pPr/>
              <a:t>‹#›</a:t>
            </a:fld>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45" y="6118352"/>
            <a:ext cx="3351531" cy="739648"/>
          </a:xfrm>
          <a:prstGeom prst="rect">
            <a:avLst/>
          </a:prstGeom>
        </p:spPr>
      </p:pic>
      <p:pic>
        <p:nvPicPr>
          <p:cNvPr id="3" name="Picture 2"/>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640" y="104302"/>
            <a:ext cx="3346536" cy="2509902"/>
          </a:xfrm>
          <a:prstGeom prst="rect">
            <a:avLst/>
          </a:prstGeom>
        </p:spPr>
      </p:pic>
    </p:spTree>
    <p:extLst>
      <p:ext uri="{BB962C8B-B14F-4D97-AF65-F5344CB8AC3E}">
        <p14:creationId xmlns:p14="http://schemas.microsoft.com/office/powerpoint/2010/main" val="18380382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8" name="Rectangle 7"/>
          <p:cNvSpPr/>
          <p:nvPr/>
        </p:nvSpPr>
        <p:spPr>
          <a:xfrm flipH="1">
            <a:off x="3493626" y="-14068"/>
            <a:ext cx="8814041" cy="6872068"/>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defTabSz="685800"/>
            <a:endParaRPr lang="en-US" sz="1013" dirty="0">
              <a:solidFill>
                <a:srgbClr val="FFFFFF"/>
              </a:solidFill>
              <a:latin typeface="Arial" panose="020B0604020202020204" pitchFamily="34" charset="0"/>
              <a:cs typeface="Arial" panose="020B0604020202020204" pitchFamily="34" charset="0"/>
            </a:endParaRPr>
          </a:p>
        </p:txBody>
      </p:sp>
      <p:sp>
        <p:nvSpPr>
          <p:cNvPr id="12" name="Title 11"/>
          <p:cNvSpPr>
            <a:spLocks noGrp="1"/>
          </p:cNvSpPr>
          <p:nvPr>
            <p:ph type="ctrTitle"/>
          </p:nvPr>
        </p:nvSpPr>
        <p:spPr>
          <a:xfrm>
            <a:off x="4472589" y="533400"/>
            <a:ext cx="6823768" cy="2868168"/>
          </a:xfrm>
        </p:spPr>
        <p:txBody>
          <a:bodyPr lIns="45720" tIns="0" rIns="45720">
            <a:noAutofit/>
          </a:bodyPr>
          <a:lstStyle>
            <a:lvl1pPr algn="r">
              <a:defRPr sz="2363" b="1">
                <a:solidFill>
                  <a:schemeClr val="bg1"/>
                </a:solidFill>
                <a:latin typeface="Arial" panose="020B0604020202020204" pitchFamily="34" charset="0"/>
                <a:cs typeface="Arial" panose="020B0604020202020204" pitchFamily="34" charset="0"/>
              </a:defRPr>
            </a:lvl1pPr>
          </a:lstStyle>
          <a:p>
            <a:r>
              <a:rPr kumimoji="0" lang="en-US" smtClean="0"/>
              <a:t>Click to edit Master title style</a:t>
            </a:r>
            <a:endParaRPr kumimoji="0" lang="en-US" dirty="0"/>
          </a:p>
        </p:txBody>
      </p:sp>
      <p:sp>
        <p:nvSpPr>
          <p:cNvPr id="25" name="Subtitle 24"/>
          <p:cNvSpPr>
            <a:spLocks noGrp="1"/>
          </p:cNvSpPr>
          <p:nvPr>
            <p:ph type="subTitle" idx="1"/>
          </p:nvPr>
        </p:nvSpPr>
        <p:spPr>
          <a:xfrm>
            <a:off x="4472589" y="3539864"/>
            <a:ext cx="6819704" cy="1101248"/>
          </a:xfrm>
        </p:spPr>
        <p:txBody>
          <a:bodyPr lIns="45720" tIns="0" rIns="45720" bIns="0"/>
          <a:lstStyle>
            <a:lvl1pPr marL="0" indent="0" algn="r">
              <a:buNone/>
              <a:defRPr sz="1238">
                <a:solidFill>
                  <a:srgbClr val="FFFFFF"/>
                </a:solidFill>
                <a:effectLst/>
              </a:defRPr>
            </a:lvl1pPr>
            <a:lvl2pPr marL="257175" indent="0" algn="ctr">
              <a:buNone/>
            </a:lvl2pPr>
            <a:lvl3pPr marL="514350" indent="0" algn="ctr">
              <a:buNone/>
            </a:lvl3pPr>
            <a:lvl4pPr marL="771525" indent="0" algn="ctr">
              <a:buNone/>
            </a:lvl4pPr>
            <a:lvl5pPr marL="1028700" indent="0" algn="ctr">
              <a:buNone/>
            </a:lvl5pPr>
            <a:lvl6pPr marL="1285875" indent="0" algn="ctr">
              <a:buNone/>
            </a:lvl6pPr>
            <a:lvl7pPr marL="1543050" indent="0" algn="ctr">
              <a:buNone/>
            </a:lvl7pPr>
            <a:lvl8pPr marL="1800225" indent="0" algn="ctr">
              <a:buNone/>
            </a:lvl8pPr>
            <a:lvl9pPr marL="2057400" indent="0" algn="ctr">
              <a:buNone/>
            </a:lvl9pPr>
          </a:lstStyle>
          <a:p>
            <a:r>
              <a:rPr kumimoji="0" lang="en-US" smtClean="0"/>
              <a:t>Click to edit Master subtitle style</a:t>
            </a:r>
            <a:endParaRPr kumimoji="0"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096" y="5930900"/>
            <a:ext cx="3351531" cy="739648"/>
          </a:xfrm>
          <a:prstGeom prst="rect">
            <a:avLst/>
          </a:prstGeom>
        </p:spPr>
      </p:pic>
    </p:spTree>
    <p:extLst>
      <p:ext uri="{BB962C8B-B14F-4D97-AF65-F5344CB8AC3E}">
        <p14:creationId xmlns:p14="http://schemas.microsoft.com/office/powerpoint/2010/main" val="42281252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4" name="Footer Placeholder 3"/>
          <p:cNvSpPr>
            <a:spLocks noGrp="1"/>
          </p:cNvSpPr>
          <p:nvPr>
            <p:ph type="ftr" sz="quarter" idx="11"/>
          </p:nvPr>
        </p:nvSpPr>
        <p:spPr/>
        <p:txBody>
          <a:bodyPr/>
          <a:lstStyle/>
          <a:p>
            <a:endParaRPr lang="en-US">
              <a:solidFill>
                <a:srgbClr val="FF0000"/>
              </a:solidFill>
            </a:endParaRPr>
          </a:p>
        </p:txBody>
      </p:sp>
      <p:sp>
        <p:nvSpPr>
          <p:cNvPr id="5" name="Slide Number Placeholder 4"/>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390748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2000" cy="848360"/>
          </a:xfrm>
        </p:spPr>
        <p:txBody>
          <a:bodyPr anchor="ctr">
            <a:normAutofit/>
          </a:bodyPr>
          <a:lstStyle>
            <a:lvl1pPr algn="ctr">
              <a:defRPr sz="4000"/>
            </a:lvl1pPr>
          </a:lstStyle>
          <a:p>
            <a:r>
              <a:rPr kumimoji="0" lang="en-US" smtClean="0"/>
              <a:t>Click to edit Master title style</a:t>
            </a:r>
            <a:endParaRPr kumimoji="0" lang="en-US" dirty="0"/>
          </a:p>
        </p:txBody>
      </p:sp>
      <p:sp>
        <p:nvSpPr>
          <p:cNvPr id="3" name="Content Placeholder 2"/>
          <p:cNvSpPr>
            <a:spLocks noGrp="1"/>
          </p:cNvSpPr>
          <p:nvPr>
            <p:ph idx="1"/>
          </p:nvPr>
        </p:nvSpPr>
        <p:spPr>
          <a:xfrm>
            <a:off x="609600" y="1371600"/>
            <a:ext cx="9652000" cy="5084136"/>
          </a:xfrm>
        </p:spPr>
        <p:txBody>
          <a:bodyPr>
            <a:normAutofit/>
          </a:bodyPr>
          <a:lstStyle>
            <a:lvl1pPr marL="274320" indent="-274320">
              <a:spcBef>
                <a:spcPts val="0"/>
              </a:spcBef>
              <a:spcAft>
                <a:spcPts val="1800"/>
              </a:spcAft>
              <a:defRPr sz="2800">
                <a:solidFill>
                  <a:schemeClr val="tx1"/>
                </a:solidFill>
              </a:defRPr>
            </a:lvl1pPr>
            <a:lvl2pPr marL="514350" indent="-215504">
              <a:spcBef>
                <a:spcPts val="675"/>
              </a:spcBef>
              <a:buClr>
                <a:schemeClr val="accent2">
                  <a:lumMod val="75000"/>
                </a:schemeClr>
              </a:buClr>
              <a:defRPr sz="1800">
                <a:solidFill>
                  <a:schemeClr val="tx1"/>
                </a:solidFill>
              </a:defRPr>
            </a:lvl2pPr>
            <a:lvl3pPr marL="558404" indent="284560">
              <a:spcBef>
                <a:spcPts val="675"/>
              </a:spcBef>
              <a:buClr>
                <a:schemeClr val="accent2">
                  <a:lumMod val="75000"/>
                </a:schemeClr>
              </a:buClr>
              <a:defRPr sz="1800">
                <a:solidFill>
                  <a:schemeClr val="tx1"/>
                </a:solidFill>
              </a:defRPr>
            </a:lvl3pPr>
            <a:lvl4pPr marL="274320" indent="-274320">
              <a:buClr>
                <a:schemeClr val="accent2">
                  <a:lumMod val="75000"/>
                </a:schemeClr>
              </a:buClr>
              <a:defRPr sz="1800">
                <a:solidFill>
                  <a:schemeClr val="tx1"/>
                </a:solidFill>
              </a:defRPr>
            </a:lvl4pPr>
            <a:lvl5pPr marL="274320" indent="-274320">
              <a:buClr>
                <a:schemeClr val="accent2">
                  <a:lumMod val="75000"/>
                </a:schemeClr>
              </a:buClr>
              <a:defRPr sz="1350">
                <a:solidFill>
                  <a:schemeClr val="tx1"/>
                </a:solidFill>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p:txBody>
      </p:sp>
      <p:sp>
        <p:nvSpPr>
          <p:cNvPr id="4" name="Date Placeholder 3"/>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5" name="Footer Placeholder 4"/>
          <p:cNvSpPr>
            <a:spLocks noGrp="1"/>
          </p:cNvSpPr>
          <p:nvPr>
            <p:ph type="ftr" sz="quarter" idx="11"/>
          </p:nvPr>
        </p:nvSpPr>
        <p:spPr/>
        <p:txBody>
          <a:bodyPr/>
          <a:lstStyle/>
          <a:p>
            <a:endParaRPr lang="en-US">
              <a:solidFill>
                <a:srgbClr val="FF0000"/>
              </a:solidFill>
            </a:endParaRPr>
          </a:p>
        </p:txBody>
      </p:sp>
      <p:sp>
        <p:nvSpPr>
          <p:cNvPr id="6" name="Slide Number Placeholder 5"/>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pic>
        <p:nvPicPr>
          <p:cNvPr id="7" name="Picture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74401" y="6112002"/>
            <a:ext cx="872035" cy="577596"/>
          </a:xfrm>
          <a:prstGeom prst="rect">
            <a:avLst/>
          </a:prstGeom>
        </p:spPr>
      </p:pic>
    </p:spTree>
    <p:extLst>
      <p:ext uri="{BB962C8B-B14F-4D97-AF65-F5344CB8AC3E}">
        <p14:creationId xmlns:p14="http://schemas.microsoft.com/office/powerpoint/2010/main" val="315275094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22401" y="2821840"/>
            <a:ext cx="8340651" cy="1362075"/>
          </a:xfrm>
        </p:spPr>
        <p:txBody>
          <a:bodyPr tIns="0" anchor="t"/>
          <a:lstStyle>
            <a:lvl1pPr algn="r">
              <a:buNone/>
              <a:defRPr sz="2363" b="1" cap="all"/>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422401" y="1905005"/>
            <a:ext cx="8340651" cy="743507"/>
          </a:xfrm>
        </p:spPr>
        <p:txBody>
          <a:bodyPr anchor="b"/>
          <a:lstStyle>
            <a:lvl1pPr marL="0" indent="0" algn="r">
              <a:buNone/>
              <a:defRPr sz="1125">
                <a:solidFill>
                  <a:schemeClr val="tx1"/>
                </a:solidFill>
                <a:effectLst/>
              </a:defRPr>
            </a:lvl1pPr>
            <a:lvl2pPr>
              <a:buNone/>
              <a:defRPr sz="1013">
                <a:solidFill>
                  <a:schemeClr val="tx1">
                    <a:tint val="75000"/>
                  </a:schemeClr>
                </a:solidFill>
              </a:defRPr>
            </a:lvl2pPr>
            <a:lvl3pPr>
              <a:buNone/>
              <a:defRPr sz="900">
                <a:solidFill>
                  <a:schemeClr val="tx1">
                    <a:tint val="75000"/>
                  </a:schemeClr>
                </a:solidFill>
              </a:defRPr>
            </a:lvl3pPr>
            <a:lvl4pPr>
              <a:buNone/>
              <a:defRPr sz="788">
                <a:solidFill>
                  <a:schemeClr val="tx1">
                    <a:tint val="75000"/>
                  </a:schemeClr>
                </a:solidFill>
              </a:defRPr>
            </a:lvl4pPr>
            <a:lvl5pPr>
              <a:buNone/>
              <a:defRPr sz="788">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298984" y="6556810"/>
            <a:ext cx="2669952" cy="226902"/>
          </a:xfrm>
        </p:spPr>
        <p:txBody>
          <a:bodyPr bIns="0" anchor="b"/>
          <a:lstStyle>
            <a:lvl1pPr>
              <a:defRPr>
                <a:solidFill>
                  <a:schemeClr val="tx2"/>
                </a:solidFill>
              </a:defRPr>
            </a:lvl1p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5" name="Footer Placeholder 4"/>
          <p:cNvSpPr>
            <a:spLocks noGrp="1"/>
          </p:cNvSpPr>
          <p:nvPr>
            <p:ph type="ftr" sz="quarter" idx="11"/>
          </p:nvPr>
        </p:nvSpPr>
        <p:spPr>
          <a:xfrm>
            <a:off x="2313811" y="6556810"/>
            <a:ext cx="3860800" cy="228600"/>
          </a:xfrm>
        </p:spPr>
        <p:txBody>
          <a:bodyPr bIns="0" anchor="b"/>
          <a:lstStyle>
            <a:lvl1pPr>
              <a:defRPr>
                <a:solidFill>
                  <a:schemeClr val="tx2"/>
                </a:solidFill>
              </a:defRPr>
            </a:lvl1pPr>
          </a:lstStyle>
          <a:p>
            <a:endParaRPr lang="en-US">
              <a:solidFill>
                <a:srgbClr val="FF0000"/>
              </a:solidFill>
            </a:endParaRPr>
          </a:p>
        </p:txBody>
      </p:sp>
      <p:sp>
        <p:nvSpPr>
          <p:cNvPr id="6" name="Slide Number Placeholder 5"/>
          <p:cNvSpPr>
            <a:spLocks noGrp="1"/>
          </p:cNvSpPr>
          <p:nvPr>
            <p:ph type="sldNum" sz="quarter" idx="12"/>
          </p:nvPr>
        </p:nvSpPr>
        <p:spPr>
          <a:xfrm>
            <a:off x="8978603" y="6555112"/>
            <a:ext cx="784448" cy="228600"/>
          </a:xfrm>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2045749793"/>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6064"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5"/>
            <a:ext cx="4693920" cy="4525963"/>
          </a:xfrm>
        </p:spPr>
        <p:txBody>
          <a:bodyPr anchor="t"/>
          <a:lstStyle>
            <a:lvl1pPr>
              <a:defRPr sz="1575"/>
            </a:lvl1pPr>
            <a:lvl2pPr>
              <a:defRPr sz="1350"/>
            </a:lvl2pPr>
            <a:lvl3pPr>
              <a:defRPr sz="1125"/>
            </a:lvl3pPr>
            <a:lvl4pPr>
              <a:defRPr sz="1013"/>
            </a:lvl4pPr>
            <a:lvl5pPr>
              <a:defRPr sz="1013"/>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571744" y="1600205"/>
            <a:ext cx="4693920" cy="4525963"/>
          </a:xfrm>
        </p:spPr>
        <p:txBody>
          <a:bodyPr anchor="t"/>
          <a:lstStyle>
            <a:lvl1pPr>
              <a:defRPr sz="1575"/>
            </a:lvl1pPr>
            <a:lvl2pPr>
              <a:defRPr sz="1350"/>
            </a:lvl2pPr>
            <a:lvl3pPr>
              <a:defRPr sz="1125"/>
            </a:lvl3pPr>
            <a:lvl4pPr>
              <a:defRPr sz="1013"/>
            </a:lvl4pPr>
            <a:lvl5pPr>
              <a:defRPr sz="1013"/>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6" name="Footer Placeholder 5"/>
          <p:cNvSpPr>
            <a:spLocks noGrp="1"/>
          </p:cNvSpPr>
          <p:nvPr>
            <p:ph type="ftr" sz="quarter" idx="11"/>
          </p:nvPr>
        </p:nvSpPr>
        <p:spPr/>
        <p:txBody>
          <a:bodyPr/>
          <a:lstStyle/>
          <a:p>
            <a:endParaRPr lang="en-US">
              <a:solidFill>
                <a:srgbClr val="FF0000"/>
              </a:solidFill>
            </a:endParaRPr>
          </a:p>
        </p:txBody>
      </p:sp>
      <p:sp>
        <p:nvSpPr>
          <p:cNvPr id="7" name="Slide Number Placeholder 6"/>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5956453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6064" cy="1143000"/>
          </a:xfrm>
        </p:spPr>
        <p:txBody>
          <a:bodyPr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867400"/>
            <a:ext cx="469392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013" b="1">
                <a:solidFill>
                  <a:schemeClr val="tx2"/>
                </a:solidFill>
                <a:effectLst/>
              </a:defRPr>
            </a:lvl1pPr>
            <a:lvl2pPr>
              <a:buNone/>
              <a:defRPr sz="1125" b="1"/>
            </a:lvl2pPr>
            <a:lvl3pPr>
              <a:buNone/>
              <a:defRPr sz="1013" b="1"/>
            </a:lvl3pPr>
            <a:lvl4pPr>
              <a:buNone/>
              <a:defRPr sz="900" b="1"/>
            </a:lvl4pPr>
            <a:lvl5pPr>
              <a:buNone/>
              <a:defRPr sz="9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571744" y="5867400"/>
            <a:ext cx="469392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013" b="1">
                <a:solidFill>
                  <a:schemeClr val="tx2"/>
                </a:solidFill>
                <a:effectLst/>
              </a:defRPr>
            </a:lvl1pPr>
            <a:lvl2pPr>
              <a:buNone/>
              <a:defRPr sz="1125" b="1"/>
            </a:lvl2pPr>
            <a:lvl3pPr>
              <a:buNone/>
              <a:defRPr sz="1013" b="1"/>
            </a:lvl3pPr>
            <a:lvl4pPr>
              <a:buNone/>
              <a:defRPr sz="900" b="1"/>
            </a:lvl4pPr>
            <a:lvl5pPr>
              <a:buNone/>
              <a:defRPr sz="9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711840"/>
            <a:ext cx="4693920" cy="4114800"/>
          </a:xfrm>
        </p:spPr>
        <p:txBody>
          <a:bodyPr/>
          <a:lstStyle>
            <a:lvl1pPr>
              <a:defRPr sz="1350"/>
            </a:lvl1pPr>
            <a:lvl2pPr>
              <a:defRPr sz="1125"/>
            </a:lvl2pPr>
            <a:lvl3pPr>
              <a:defRPr sz="1013"/>
            </a:lvl3pPr>
            <a:lvl4pPr>
              <a:defRPr sz="900"/>
            </a:lvl4pPr>
            <a:lvl5pPr>
              <a:defRPr sz="9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5571744" y="1711840"/>
            <a:ext cx="4693920" cy="4114800"/>
          </a:xfrm>
        </p:spPr>
        <p:txBody>
          <a:bodyPr/>
          <a:lstStyle>
            <a:lvl1pPr>
              <a:defRPr sz="1350"/>
            </a:lvl1pPr>
            <a:lvl2pPr>
              <a:defRPr sz="1125"/>
            </a:lvl2pPr>
            <a:lvl3pPr>
              <a:defRPr sz="1013"/>
            </a:lvl3pPr>
            <a:lvl4pPr>
              <a:defRPr sz="900"/>
            </a:lvl4pPr>
            <a:lvl5pPr>
              <a:defRPr sz="9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8" name="Footer Placeholder 7"/>
          <p:cNvSpPr>
            <a:spLocks noGrp="1"/>
          </p:cNvSpPr>
          <p:nvPr>
            <p:ph type="ftr" sz="quarter" idx="11"/>
          </p:nvPr>
        </p:nvSpPr>
        <p:spPr/>
        <p:txBody>
          <a:bodyPr/>
          <a:lstStyle/>
          <a:p>
            <a:endParaRPr lang="en-US">
              <a:solidFill>
                <a:srgbClr val="FF0000"/>
              </a:solidFill>
            </a:endParaRPr>
          </a:p>
        </p:txBody>
      </p:sp>
      <p:sp>
        <p:nvSpPr>
          <p:cNvPr id="9" name="Slide Number Placeholder 8"/>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12885676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6064" cy="11430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4" name="Footer Placeholder 3"/>
          <p:cNvSpPr>
            <a:spLocks noGrp="1"/>
          </p:cNvSpPr>
          <p:nvPr>
            <p:ph type="ftr" sz="quarter" idx="11"/>
          </p:nvPr>
        </p:nvSpPr>
        <p:spPr/>
        <p:txBody>
          <a:bodyPr/>
          <a:lstStyle/>
          <a:p>
            <a:endParaRPr lang="en-US">
              <a:solidFill>
                <a:srgbClr val="FF0000"/>
              </a:solidFill>
            </a:endParaRPr>
          </a:p>
        </p:txBody>
      </p:sp>
      <p:sp>
        <p:nvSpPr>
          <p:cNvPr id="5" name="Slide Number Placeholder 4"/>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1502591590"/>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US">
              <a:solidFill>
                <a:srgbClr val="FF0000"/>
              </a:solidFill>
            </a:endParaRPr>
          </a:p>
        </p:txBody>
      </p:sp>
      <p:sp>
        <p:nvSpPr>
          <p:cNvPr id="4" name="Slide Number Placeholder 3"/>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106456875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863840" cy="1173480"/>
          </a:xfrm>
        </p:spPr>
        <p:txBody>
          <a:bodyPr wrap="square" anchor="b"/>
          <a:lstStyle>
            <a:lvl1pPr algn="l">
              <a:buNone/>
              <a:defRPr lang="en-US" sz="1350" baseline="0" smtClean="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0" y="1497416"/>
            <a:ext cx="786384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788"/>
            </a:lvl1pPr>
            <a:lvl2pPr>
              <a:buNone/>
              <a:defRPr sz="675"/>
            </a:lvl2pPr>
            <a:lvl3pPr>
              <a:buNone/>
              <a:defRPr sz="563"/>
            </a:lvl3pPr>
            <a:lvl4pPr>
              <a:buNone/>
              <a:defRPr sz="506"/>
            </a:lvl4pPr>
            <a:lvl5pPr>
              <a:buNone/>
              <a:defRPr sz="506"/>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609600" y="2133600"/>
            <a:ext cx="9652000" cy="4371752"/>
          </a:xfrm>
        </p:spPr>
        <p:txBody>
          <a:bodyPr/>
          <a:lstStyle>
            <a:lvl1pPr>
              <a:defRPr sz="1800"/>
            </a:lvl1pPr>
            <a:lvl2pPr>
              <a:defRPr sz="1575"/>
            </a:lvl2pPr>
            <a:lvl3pPr>
              <a:defRPr sz="1350"/>
            </a:lvl3pPr>
            <a:lvl4pPr>
              <a:defRPr sz="1125"/>
            </a:lvl4pPr>
            <a:lvl5pPr>
              <a:defRPr sz="1125"/>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6" name="Footer Placeholder 5"/>
          <p:cNvSpPr>
            <a:spLocks noGrp="1"/>
          </p:cNvSpPr>
          <p:nvPr>
            <p:ph type="ftr" sz="quarter" idx="11"/>
          </p:nvPr>
        </p:nvSpPr>
        <p:spPr/>
        <p:txBody>
          <a:bodyPr/>
          <a:lstStyle/>
          <a:p>
            <a:endParaRPr lang="en-US">
              <a:solidFill>
                <a:srgbClr val="FF0000"/>
              </a:solidFill>
            </a:endParaRPr>
          </a:p>
        </p:txBody>
      </p:sp>
      <p:sp>
        <p:nvSpPr>
          <p:cNvPr id="7" name="Slide Number Placeholder 6"/>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3562088410"/>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43830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4" name="Footer Placeholder 3"/>
          <p:cNvSpPr>
            <a:spLocks noGrp="1"/>
          </p:cNvSpPr>
          <p:nvPr>
            <p:ph type="ftr" sz="quarter" idx="11"/>
          </p:nvPr>
        </p:nvSpPr>
        <p:spPr/>
        <p:txBody>
          <a:bodyPr/>
          <a:lstStyle/>
          <a:p>
            <a:endParaRPr lang="en-US">
              <a:solidFill>
                <a:srgbClr val="FF0000"/>
              </a:solidFill>
            </a:endParaRPr>
          </a:p>
        </p:txBody>
      </p:sp>
      <p:sp>
        <p:nvSpPr>
          <p:cNvPr id="5" name="Slide Number Placeholder 4"/>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3391352731"/>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797294" y="1004673"/>
            <a:ext cx="5759369"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685800"/>
            <a:endParaRPr lang="en-US" sz="1013" dirty="0">
              <a:solidFill>
                <a:srgbClr val="FFFFFF"/>
              </a:solidFill>
            </a:endParaRPr>
          </a:p>
        </p:txBody>
      </p:sp>
      <p:sp>
        <p:nvSpPr>
          <p:cNvPr id="9" name="Rectangle 8"/>
          <p:cNvSpPr/>
          <p:nvPr/>
        </p:nvSpPr>
        <p:spPr>
          <a:xfrm rot="21420000">
            <a:off x="795611" y="998821"/>
            <a:ext cx="5759369"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685800"/>
            <a:endParaRPr lang="en-US" sz="1013" dirty="0">
              <a:solidFill>
                <a:srgbClr val="FFFFFF"/>
              </a:solidFill>
            </a:endParaRPr>
          </a:p>
        </p:txBody>
      </p:sp>
      <p:sp>
        <p:nvSpPr>
          <p:cNvPr id="2" name="Title 1"/>
          <p:cNvSpPr>
            <a:spLocks noGrp="1"/>
          </p:cNvSpPr>
          <p:nvPr>
            <p:ph type="title"/>
          </p:nvPr>
        </p:nvSpPr>
        <p:spPr>
          <a:xfrm>
            <a:off x="7185464" y="1143000"/>
            <a:ext cx="4572000" cy="2057400"/>
          </a:xfrm>
        </p:spPr>
        <p:txBody>
          <a:bodyPr vert="horz" anchor="b"/>
          <a:lstStyle>
            <a:lvl1pPr algn="l">
              <a:buNone/>
              <a:defRPr sz="1688" b="1" baseline="0">
                <a:ln w="500">
                  <a:noFill/>
                </a:ln>
                <a:solidFill>
                  <a:schemeClr val="tx1"/>
                </a:solidFill>
                <a:effectLst/>
              </a:defRPr>
            </a:lvl1pPr>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7185464" y="3283634"/>
            <a:ext cx="4572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788" baseline="0">
                <a:solidFill>
                  <a:schemeClr val="tx1"/>
                </a:solidFill>
              </a:defRPr>
            </a:lvl1pPr>
            <a:lvl2pPr>
              <a:defRPr sz="675"/>
            </a:lvl2pPr>
            <a:lvl3pPr>
              <a:defRPr sz="563"/>
            </a:lvl3pPr>
            <a:lvl4pPr>
              <a:defRPr sz="506"/>
            </a:lvl4pPr>
            <a:lvl5pPr>
              <a:defRPr sz="506"/>
            </a:lvl5pPr>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p>
            <a:fld id="{8BEF7330-EA60-42DC-9AEC-2E6E34937A32}" type="datetimeFigureOut">
              <a:rPr lang="en-US" smtClean="0">
                <a:solidFill>
                  <a:srgbClr val="F3F2DC"/>
                </a:solidFill>
              </a:rPr>
              <a:pPr/>
              <a:t>11/7/2018</a:t>
            </a:fld>
            <a:endParaRPr lang="en-US">
              <a:solidFill>
                <a:srgbClr val="F3F2DC"/>
              </a:solidFill>
            </a:endParaRPr>
          </a:p>
        </p:txBody>
      </p:sp>
      <p:sp>
        <p:nvSpPr>
          <p:cNvPr id="6" name="Footer Placeholder 5"/>
          <p:cNvSpPr>
            <a:spLocks noGrp="1"/>
          </p:cNvSpPr>
          <p:nvPr>
            <p:ph type="ftr" sz="quarter" idx="11"/>
          </p:nvPr>
        </p:nvSpPr>
        <p:spPr/>
        <p:txBody>
          <a:bodyPr/>
          <a:lstStyle/>
          <a:p>
            <a:endParaRPr lang="en-US">
              <a:solidFill>
                <a:srgbClr val="F3F2DC"/>
              </a:solidFill>
            </a:endParaRPr>
          </a:p>
        </p:txBody>
      </p:sp>
      <p:sp>
        <p:nvSpPr>
          <p:cNvPr id="7" name="Slide Number Placeholder 6"/>
          <p:cNvSpPr>
            <a:spLocks noGrp="1"/>
          </p:cNvSpPr>
          <p:nvPr>
            <p:ph type="sldNum" sz="quarter" idx="12"/>
          </p:nvPr>
        </p:nvSpPr>
        <p:spPr/>
        <p:txBody>
          <a:bodyPr/>
          <a:lstStyle/>
          <a:p>
            <a:fld id="{FBAC53B1-CD86-440B-88C8-41D4C4B1DC7D}" type="slidenum">
              <a:rPr lang="en-US" smtClean="0">
                <a:solidFill>
                  <a:srgbClr val="F3F2DC"/>
                </a:solidFill>
              </a:rPr>
              <a:pPr/>
              <a:t>‹#›</a:t>
            </a:fld>
            <a:endParaRPr lang="en-US">
              <a:solidFill>
                <a:srgbClr val="F3F2DC"/>
              </a:solidFill>
            </a:endParaRPr>
          </a:p>
        </p:txBody>
      </p:sp>
      <p:sp>
        <p:nvSpPr>
          <p:cNvPr id="10" name="Picture Placeholder 9"/>
          <p:cNvSpPr>
            <a:spLocks noGrp="1"/>
          </p:cNvSpPr>
          <p:nvPr>
            <p:ph type="pic" idx="1"/>
          </p:nvPr>
        </p:nvSpPr>
        <p:spPr>
          <a:xfrm>
            <a:off x="884909" y="1041002"/>
            <a:ext cx="5608320" cy="4206240"/>
          </a:xfrm>
          <a:solidFill>
            <a:schemeClr val="bg2">
              <a:lumMod val="75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1800"/>
            </a:lvl1pPr>
          </a:lstStyle>
          <a:p>
            <a:r>
              <a:rPr kumimoji="0" lang="en-US" dirty="0" smtClean="0"/>
              <a:t>Click icon to add picture</a:t>
            </a:r>
            <a:endParaRPr kumimoji="0" lang="en-US" dirty="0"/>
          </a:p>
        </p:txBody>
      </p:sp>
      <p:pic>
        <p:nvPicPr>
          <p:cNvPr id="3" name="Picture 2"/>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64485" y="2"/>
            <a:ext cx="5212163" cy="3909121"/>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44967" y="6395472"/>
            <a:ext cx="2071688" cy="457200"/>
          </a:xfrm>
          <a:prstGeom prst="rect">
            <a:avLst/>
          </a:prstGeom>
        </p:spPr>
      </p:pic>
    </p:spTree>
    <p:extLst>
      <p:ext uri="{BB962C8B-B14F-4D97-AF65-F5344CB8AC3E}">
        <p14:creationId xmlns:p14="http://schemas.microsoft.com/office/powerpoint/2010/main" val="286853086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5" name="Footer Placeholder 4"/>
          <p:cNvSpPr>
            <a:spLocks noGrp="1"/>
          </p:cNvSpPr>
          <p:nvPr>
            <p:ph type="ftr" sz="quarter" idx="11"/>
          </p:nvPr>
        </p:nvSpPr>
        <p:spPr/>
        <p:txBody>
          <a:bodyPr/>
          <a:lstStyle/>
          <a:p>
            <a:endParaRPr lang="en-US">
              <a:solidFill>
                <a:srgbClr val="FF0000"/>
              </a:solidFill>
            </a:endParaRPr>
          </a:p>
        </p:txBody>
      </p:sp>
      <p:sp>
        <p:nvSpPr>
          <p:cNvPr id="6" name="Slide Number Placeholder 5"/>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36475579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274960"/>
            <a:ext cx="2032000" cy="5851525"/>
          </a:xfrm>
        </p:spPr>
        <p:txBody>
          <a:bodyPr vert="eaVert" ancho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7"/>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657088" y="6557946"/>
            <a:ext cx="2669952" cy="226902"/>
          </a:xfrm>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5" name="Footer Placeholder 4"/>
          <p:cNvSpPr>
            <a:spLocks noGrp="1"/>
          </p:cNvSpPr>
          <p:nvPr>
            <p:ph type="ftr" sz="quarter" idx="11"/>
          </p:nvPr>
        </p:nvSpPr>
        <p:spPr>
          <a:xfrm>
            <a:off x="609600" y="6556248"/>
            <a:ext cx="4876800" cy="228600"/>
          </a:xfrm>
        </p:spPr>
        <p:txBody>
          <a:bodyPr/>
          <a:lstStyle/>
          <a:p>
            <a:endParaRPr lang="en-US">
              <a:solidFill>
                <a:srgbClr val="FF0000"/>
              </a:solidFill>
            </a:endParaRPr>
          </a:p>
        </p:txBody>
      </p:sp>
      <p:sp>
        <p:nvSpPr>
          <p:cNvPr id="6" name="Slide Number Placeholder 5"/>
          <p:cNvSpPr>
            <a:spLocks noGrp="1"/>
          </p:cNvSpPr>
          <p:nvPr>
            <p:ph type="sldNum" sz="quarter" idx="12"/>
          </p:nvPr>
        </p:nvSpPr>
        <p:spPr>
          <a:xfrm>
            <a:off x="8339328" y="6553200"/>
            <a:ext cx="784448" cy="228600"/>
          </a:xfrm>
        </p:spPr>
        <p:txBody>
          <a:bodyPr/>
          <a:lstStyle>
            <a:lvl1pPr>
              <a:defRPr>
                <a:solidFill>
                  <a:schemeClr val="tx2"/>
                </a:solidFill>
              </a:defRPr>
            </a:lvl1p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28621276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1901737"/>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p:nvSpPr>
        <p:spPr>
          <a:xfrm flipH="1">
            <a:off x="1625600" y="0"/>
            <a:ext cx="105664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defTabSz="685800"/>
            <a:endParaRPr lang="en-US" sz="1013" dirty="0">
              <a:solidFill>
                <a:srgbClr val="FFFFFF"/>
              </a:solidFill>
              <a:latin typeface="Arial" panose="020B0604020202020204" pitchFamily="34" charset="0"/>
              <a:cs typeface="Arial" panose="020B0604020202020204" pitchFamily="34" charset="0"/>
            </a:endParaRPr>
          </a:p>
        </p:txBody>
      </p:sp>
      <p:sp>
        <p:nvSpPr>
          <p:cNvPr id="12" name="Title 11"/>
          <p:cNvSpPr>
            <a:spLocks noGrp="1"/>
          </p:cNvSpPr>
          <p:nvPr>
            <p:ph type="ctrTitle"/>
          </p:nvPr>
        </p:nvSpPr>
        <p:spPr>
          <a:xfrm>
            <a:off x="3149600" y="533400"/>
            <a:ext cx="8146757" cy="2868168"/>
          </a:xfrm>
        </p:spPr>
        <p:txBody>
          <a:bodyPr lIns="45720" tIns="0" rIns="45720">
            <a:noAutofit/>
          </a:bodyPr>
          <a:lstStyle>
            <a:lvl1pPr algn="r">
              <a:defRPr sz="2363" b="1">
                <a:solidFill>
                  <a:schemeClr val="bg1"/>
                </a:solidFill>
                <a:latin typeface="Arial" panose="020B0604020202020204" pitchFamily="34" charset="0"/>
                <a:cs typeface="Arial" panose="020B0604020202020204" pitchFamily="34" charset="0"/>
              </a:defRPr>
            </a:lvl1pPr>
          </a:lstStyle>
          <a:p>
            <a:r>
              <a:rPr kumimoji="0" lang="en-US" smtClean="0"/>
              <a:t>Click to edit Master title style</a:t>
            </a:r>
            <a:endParaRPr kumimoji="0" lang="en-US" dirty="0"/>
          </a:p>
        </p:txBody>
      </p:sp>
      <p:sp>
        <p:nvSpPr>
          <p:cNvPr id="25" name="Subtitle 24"/>
          <p:cNvSpPr>
            <a:spLocks noGrp="1"/>
          </p:cNvSpPr>
          <p:nvPr>
            <p:ph type="subTitle" idx="1"/>
          </p:nvPr>
        </p:nvSpPr>
        <p:spPr>
          <a:xfrm>
            <a:off x="4472589" y="3539864"/>
            <a:ext cx="6819704" cy="1101248"/>
          </a:xfrm>
        </p:spPr>
        <p:txBody>
          <a:bodyPr lIns="45720" tIns="0" rIns="45720" bIns="0"/>
          <a:lstStyle>
            <a:lvl1pPr marL="0" indent="0" algn="r">
              <a:buNone/>
              <a:defRPr sz="1238">
                <a:solidFill>
                  <a:srgbClr val="FFFFFF"/>
                </a:solidFill>
                <a:effectLst/>
              </a:defRPr>
            </a:lvl1pPr>
            <a:lvl2pPr marL="257175" indent="0" algn="ctr">
              <a:buNone/>
            </a:lvl2pPr>
            <a:lvl3pPr marL="514350" indent="0" algn="ctr">
              <a:buNone/>
            </a:lvl3pPr>
            <a:lvl4pPr marL="771525" indent="0" algn="ctr">
              <a:buNone/>
            </a:lvl4pPr>
            <a:lvl5pPr marL="1028700" indent="0" algn="ctr">
              <a:buNone/>
            </a:lvl5pPr>
            <a:lvl6pPr marL="1285875" indent="0" algn="ctr">
              <a:buNone/>
            </a:lvl6pPr>
            <a:lvl7pPr marL="1543050" indent="0" algn="ctr">
              <a:buNone/>
            </a:lvl7pPr>
            <a:lvl8pPr marL="1800225" indent="0" algn="ctr">
              <a:buNone/>
            </a:lvl8pPr>
            <a:lvl9pPr marL="2057400" indent="0" algn="ctr">
              <a:buNone/>
            </a:lvl9pPr>
          </a:lstStyle>
          <a:p>
            <a:r>
              <a:rPr kumimoji="0" lang="en-US" smtClean="0"/>
              <a:t>Click to edit Master subtitle style</a:t>
            </a:r>
            <a:endParaRPr kumimoji="0" lang="en-US" dirty="0"/>
          </a:p>
        </p:txBody>
      </p:sp>
      <p:sp>
        <p:nvSpPr>
          <p:cNvPr id="31" name="Date Placeholder 30"/>
          <p:cNvSpPr>
            <a:spLocks noGrp="1"/>
          </p:cNvSpPr>
          <p:nvPr>
            <p:ph type="dt" sz="half" idx="10"/>
          </p:nvPr>
        </p:nvSpPr>
        <p:spPr>
          <a:xfrm>
            <a:off x="7828299" y="6557946"/>
            <a:ext cx="2669952" cy="226902"/>
          </a:xfrm>
        </p:spPr>
        <p:txBody>
          <a:bodyPr/>
          <a:lstStyle>
            <a:lvl1pPr>
              <a:defRPr lang="en-US" smtClean="0">
                <a:solidFill>
                  <a:srgbClr val="FFFFFF"/>
                </a:solidFill>
              </a:defRPr>
            </a:lvl1pPr>
          </a:lstStyle>
          <a:p>
            <a:fld id="{8BEF7330-EA60-42DC-9AEC-2E6E34937A32}" type="datetimeFigureOut">
              <a:rPr lang="en-US"/>
              <a:pPr/>
              <a:t>11/7/2018</a:t>
            </a:fld>
            <a:endParaRPr/>
          </a:p>
        </p:txBody>
      </p:sp>
      <p:sp>
        <p:nvSpPr>
          <p:cNvPr id="18" name="Footer Placeholder 17"/>
          <p:cNvSpPr>
            <a:spLocks noGrp="1"/>
          </p:cNvSpPr>
          <p:nvPr>
            <p:ph type="ftr" sz="quarter" idx="11"/>
          </p:nvPr>
        </p:nvSpPr>
        <p:spPr>
          <a:xfrm>
            <a:off x="3759200" y="6557946"/>
            <a:ext cx="3903629" cy="228600"/>
          </a:xfrm>
        </p:spPr>
        <p:txBody>
          <a:bodyPr/>
          <a:lstStyle>
            <a:lvl1pPr>
              <a:defRPr lang="en-US" dirty="0">
                <a:solidFill>
                  <a:srgbClr val="FFFFFF"/>
                </a:solidFill>
              </a:defRPr>
            </a:lvl1pPr>
          </a:lstStyle>
          <a:p>
            <a:endParaRPr/>
          </a:p>
        </p:txBody>
      </p:sp>
      <p:sp>
        <p:nvSpPr>
          <p:cNvPr id="29" name="Slide Number Placeholder 28"/>
          <p:cNvSpPr>
            <a:spLocks noGrp="1"/>
          </p:cNvSpPr>
          <p:nvPr>
            <p:ph type="sldNum" sz="quarter" idx="12"/>
          </p:nvPr>
        </p:nvSpPr>
        <p:spPr>
          <a:xfrm>
            <a:off x="10507845" y="6556248"/>
            <a:ext cx="784448" cy="228600"/>
          </a:xfrm>
        </p:spPr>
        <p:txBody>
          <a:bodyPr/>
          <a:lstStyle>
            <a:lvl1pPr>
              <a:defRPr lang="en-US" smtClean="0">
                <a:solidFill>
                  <a:srgbClr val="FFFFFF"/>
                </a:solidFill>
              </a:defRPr>
            </a:lvl1pPr>
          </a:lstStyle>
          <a:p>
            <a:fld id="{FBAC53B1-CD86-440B-88C8-41D4C4B1DC7D}" type="slidenum">
              <a:rPr/>
              <a:pPr/>
              <a:t>‹#›</a:t>
            </a:fld>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45" y="6118352"/>
            <a:ext cx="3351531" cy="739648"/>
          </a:xfrm>
          <a:prstGeom prst="rect">
            <a:avLst/>
          </a:prstGeom>
        </p:spPr>
      </p:pic>
      <p:pic>
        <p:nvPicPr>
          <p:cNvPr id="3" name="Picture 2"/>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640" y="104302"/>
            <a:ext cx="3346536" cy="2509902"/>
          </a:xfrm>
          <a:prstGeom prst="rect">
            <a:avLst/>
          </a:prstGeom>
        </p:spPr>
      </p:pic>
    </p:spTree>
    <p:extLst>
      <p:ext uri="{BB962C8B-B14F-4D97-AF65-F5344CB8AC3E}">
        <p14:creationId xmlns:p14="http://schemas.microsoft.com/office/powerpoint/2010/main" val="13959448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8" name="Rectangle 7"/>
          <p:cNvSpPr/>
          <p:nvPr/>
        </p:nvSpPr>
        <p:spPr>
          <a:xfrm flipH="1">
            <a:off x="3493626" y="-14068"/>
            <a:ext cx="8814041" cy="6872068"/>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defTabSz="685800"/>
            <a:endParaRPr lang="en-US" sz="1013" dirty="0">
              <a:solidFill>
                <a:srgbClr val="FFFFFF"/>
              </a:solidFill>
              <a:latin typeface="Arial" panose="020B0604020202020204" pitchFamily="34" charset="0"/>
              <a:cs typeface="Arial" panose="020B0604020202020204" pitchFamily="34" charset="0"/>
            </a:endParaRPr>
          </a:p>
        </p:txBody>
      </p:sp>
      <p:sp>
        <p:nvSpPr>
          <p:cNvPr id="12" name="Title 11"/>
          <p:cNvSpPr>
            <a:spLocks noGrp="1"/>
          </p:cNvSpPr>
          <p:nvPr>
            <p:ph type="ctrTitle"/>
          </p:nvPr>
        </p:nvSpPr>
        <p:spPr>
          <a:xfrm>
            <a:off x="4472589" y="533400"/>
            <a:ext cx="6823768" cy="2868168"/>
          </a:xfrm>
        </p:spPr>
        <p:txBody>
          <a:bodyPr lIns="45720" tIns="0" rIns="45720">
            <a:noAutofit/>
          </a:bodyPr>
          <a:lstStyle>
            <a:lvl1pPr algn="r">
              <a:defRPr sz="2363" b="1">
                <a:solidFill>
                  <a:schemeClr val="bg1"/>
                </a:solidFill>
                <a:latin typeface="Arial" panose="020B0604020202020204" pitchFamily="34" charset="0"/>
                <a:cs typeface="Arial" panose="020B0604020202020204" pitchFamily="34" charset="0"/>
              </a:defRPr>
            </a:lvl1pPr>
          </a:lstStyle>
          <a:p>
            <a:r>
              <a:rPr kumimoji="0" lang="en-US" smtClean="0"/>
              <a:t>Click to edit Master title style</a:t>
            </a:r>
            <a:endParaRPr kumimoji="0" lang="en-US" dirty="0"/>
          </a:p>
        </p:txBody>
      </p:sp>
      <p:sp>
        <p:nvSpPr>
          <p:cNvPr id="25" name="Subtitle 24"/>
          <p:cNvSpPr>
            <a:spLocks noGrp="1"/>
          </p:cNvSpPr>
          <p:nvPr>
            <p:ph type="subTitle" idx="1"/>
          </p:nvPr>
        </p:nvSpPr>
        <p:spPr>
          <a:xfrm>
            <a:off x="4472589" y="3539864"/>
            <a:ext cx="6819704" cy="1101248"/>
          </a:xfrm>
        </p:spPr>
        <p:txBody>
          <a:bodyPr lIns="45720" tIns="0" rIns="45720" bIns="0"/>
          <a:lstStyle>
            <a:lvl1pPr marL="0" indent="0" algn="r">
              <a:buNone/>
              <a:defRPr sz="1238">
                <a:solidFill>
                  <a:srgbClr val="FFFFFF"/>
                </a:solidFill>
                <a:effectLst/>
              </a:defRPr>
            </a:lvl1pPr>
            <a:lvl2pPr marL="257175" indent="0" algn="ctr">
              <a:buNone/>
            </a:lvl2pPr>
            <a:lvl3pPr marL="514350" indent="0" algn="ctr">
              <a:buNone/>
            </a:lvl3pPr>
            <a:lvl4pPr marL="771525" indent="0" algn="ctr">
              <a:buNone/>
            </a:lvl4pPr>
            <a:lvl5pPr marL="1028700" indent="0" algn="ctr">
              <a:buNone/>
            </a:lvl5pPr>
            <a:lvl6pPr marL="1285875" indent="0" algn="ctr">
              <a:buNone/>
            </a:lvl6pPr>
            <a:lvl7pPr marL="1543050" indent="0" algn="ctr">
              <a:buNone/>
            </a:lvl7pPr>
            <a:lvl8pPr marL="1800225" indent="0" algn="ctr">
              <a:buNone/>
            </a:lvl8pPr>
            <a:lvl9pPr marL="2057400" indent="0" algn="ctr">
              <a:buNone/>
            </a:lvl9pPr>
          </a:lstStyle>
          <a:p>
            <a:r>
              <a:rPr kumimoji="0" lang="en-US" smtClean="0"/>
              <a:t>Click to edit Master subtitle style</a:t>
            </a:r>
            <a:endParaRPr kumimoji="0"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096" y="5930900"/>
            <a:ext cx="3351531" cy="739648"/>
          </a:xfrm>
          <a:prstGeom prst="rect">
            <a:avLst/>
          </a:prstGeom>
        </p:spPr>
      </p:pic>
    </p:spTree>
    <p:extLst>
      <p:ext uri="{BB962C8B-B14F-4D97-AF65-F5344CB8AC3E}">
        <p14:creationId xmlns:p14="http://schemas.microsoft.com/office/powerpoint/2010/main" val="39704466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4" name="Footer Placeholder 3"/>
          <p:cNvSpPr>
            <a:spLocks noGrp="1"/>
          </p:cNvSpPr>
          <p:nvPr>
            <p:ph type="ftr" sz="quarter" idx="11"/>
          </p:nvPr>
        </p:nvSpPr>
        <p:spPr/>
        <p:txBody>
          <a:bodyPr/>
          <a:lstStyle/>
          <a:p>
            <a:endParaRPr lang="en-US">
              <a:solidFill>
                <a:srgbClr val="FF0000"/>
              </a:solidFill>
            </a:endParaRPr>
          </a:p>
        </p:txBody>
      </p:sp>
      <p:sp>
        <p:nvSpPr>
          <p:cNvPr id="5" name="Slide Number Placeholder 4"/>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42571691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2000" cy="848360"/>
          </a:xfrm>
        </p:spPr>
        <p:txBody>
          <a:bodyPr anchor="ctr">
            <a:normAutofit/>
          </a:bodyPr>
          <a:lstStyle>
            <a:lvl1pPr algn="ctr">
              <a:defRPr sz="2700"/>
            </a:lvl1pPr>
          </a:lstStyle>
          <a:p>
            <a:r>
              <a:rPr kumimoji="0" lang="en-US" smtClean="0"/>
              <a:t>Click to edit Master title style</a:t>
            </a:r>
            <a:endParaRPr kumimoji="0" lang="en-US" dirty="0"/>
          </a:p>
        </p:txBody>
      </p:sp>
      <p:sp>
        <p:nvSpPr>
          <p:cNvPr id="3" name="Content Placeholder 2"/>
          <p:cNvSpPr>
            <a:spLocks noGrp="1"/>
          </p:cNvSpPr>
          <p:nvPr>
            <p:ph idx="1"/>
          </p:nvPr>
        </p:nvSpPr>
        <p:spPr>
          <a:xfrm>
            <a:off x="609600" y="1371600"/>
            <a:ext cx="9652000" cy="5084136"/>
          </a:xfrm>
        </p:spPr>
        <p:txBody>
          <a:bodyPr>
            <a:normAutofit/>
          </a:bodyPr>
          <a:lstStyle>
            <a:lvl1pPr marL="274320" indent="-274320">
              <a:spcBef>
                <a:spcPts val="0"/>
              </a:spcBef>
              <a:spcAft>
                <a:spcPts val="1800"/>
              </a:spcAft>
              <a:defRPr sz="2100">
                <a:solidFill>
                  <a:schemeClr val="tx1"/>
                </a:solidFill>
              </a:defRPr>
            </a:lvl1pPr>
            <a:lvl2pPr marL="514350" indent="-215504">
              <a:spcBef>
                <a:spcPts val="675"/>
              </a:spcBef>
              <a:buClr>
                <a:schemeClr val="accent2">
                  <a:lumMod val="75000"/>
                </a:schemeClr>
              </a:buClr>
              <a:defRPr sz="1800">
                <a:solidFill>
                  <a:schemeClr val="tx1"/>
                </a:solidFill>
              </a:defRPr>
            </a:lvl2pPr>
            <a:lvl3pPr marL="558404" indent="284560">
              <a:spcBef>
                <a:spcPts val="675"/>
              </a:spcBef>
              <a:buClr>
                <a:schemeClr val="accent2">
                  <a:lumMod val="75000"/>
                </a:schemeClr>
              </a:buClr>
              <a:defRPr sz="1800">
                <a:solidFill>
                  <a:schemeClr val="tx1"/>
                </a:solidFill>
              </a:defRPr>
            </a:lvl3pPr>
            <a:lvl4pPr marL="274320" indent="-274320">
              <a:buClr>
                <a:schemeClr val="accent2">
                  <a:lumMod val="75000"/>
                </a:schemeClr>
              </a:buClr>
              <a:defRPr sz="1800">
                <a:solidFill>
                  <a:schemeClr val="tx1"/>
                </a:solidFill>
              </a:defRPr>
            </a:lvl4pPr>
            <a:lvl5pPr marL="274320" indent="-274320">
              <a:buClr>
                <a:schemeClr val="accent2">
                  <a:lumMod val="75000"/>
                </a:schemeClr>
              </a:buClr>
              <a:defRPr sz="1350">
                <a:solidFill>
                  <a:schemeClr val="tx1"/>
                </a:solidFill>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p:txBody>
      </p:sp>
      <p:sp>
        <p:nvSpPr>
          <p:cNvPr id="4" name="Date Placeholder 3"/>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5" name="Footer Placeholder 4"/>
          <p:cNvSpPr>
            <a:spLocks noGrp="1"/>
          </p:cNvSpPr>
          <p:nvPr>
            <p:ph type="ftr" sz="quarter" idx="11"/>
          </p:nvPr>
        </p:nvSpPr>
        <p:spPr/>
        <p:txBody>
          <a:bodyPr/>
          <a:lstStyle/>
          <a:p>
            <a:endParaRPr lang="en-US">
              <a:solidFill>
                <a:srgbClr val="FF0000"/>
              </a:solidFill>
            </a:endParaRPr>
          </a:p>
        </p:txBody>
      </p:sp>
      <p:sp>
        <p:nvSpPr>
          <p:cNvPr id="6" name="Slide Number Placeholder 5"/>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pic>
        <p:nvPicPr>
          <p:cNvPr id="7" name="Picture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74401" y="6112002"/>
            <a:ext cx="872035" cy="577596"/>
          </a:xfrm>
          <a:prstGeom prst="rect">
            <a:avLst/>
          </a:prstGeom>
        </p:spPr>
      </p:pic>
    </p:spTree>
    <p:extLst>
      <p:ext uri="{BB962C8B-B14F-4D97-AF65-F5344CB8AC3E}">
        <p14:creationId xmlns:p14="http://schemas.microsoft.com/office/powerpoint/2010/main" val="3760555327"/>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22401" y="2821840"/>
            <a:ext cx="8340651" cy="1362075"/>
          </a:xfrm>
        </p:spPr>
        <p:txBody>
          <a:bodyPr tIns="0" anchor="t"/>
          <a:lstStyle>
            <a:lvl1pPr algn="r">
              <a:buNone/>
              <a:defRPr sz="2363" b="1" cap="all"/>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422401" y="1905005"/>
            <a:ext cx="8340651" cy="743507"/>
          </a:xfrm>
        </p:spPr>
        <p:txBody>
          <a:bodyPr anchor="b"/>
          <a:lstStyle>
            <a:lvl1pPr marL="0" indent="0" algn="r">
              <a:buNone/>
              <a:defRPr sz="1125">
                <a:solidFill>
                  <a:schemeClr val="tx1"/>
                </a:solidFill>
                <a:effectLst/>
              </a:defRPr>
            </a:lvl1pPr>
            <a:lvl2pPr>
              <a:buNone/>
              <a:defRPr sz="1013">
                <a:solidFill>
                  <a:schemeClr val="tx1">
                    <a:tint val="75000"/>
                  </a:schemeClr>
                </a:solidFill>
              </a:defRPr>
            </a:lvl2pPr>
            <a:lvl3pPr>
              <a:buNone/>
              <a:defRPr sz="900">
                <a:solidFill>
                  <a:schemeClr val="tx1">
                    <a:tint val="75000"/>
                  </a:schemeClr>
                </a:solidFill>
              </a:defRPr>
            </a:lvl3pPr>
            <a:lvl4pPr>
              <a:buNone/>
              <a:defRPr sz="788">
                <a:solidFill>
                  <a:schemeClr val="tx1">
                    <a:tint val="75000"/>
                  </a:schemeClr>
                </a:solidFill>
              </a:defRPr>
            </a:lvl4pPr>
            <a:lvl5pPr>
              <a:buNone/>
              <a:defRPr sz="788">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298984" y="6556810"/>
            <a:ext cx="2669952" cy="226902"/>
          </a:xfrm>
        </p:spPr>
        <p:txBody>
          <a:bodyPr bIns="0" anchor="b"/>
          <a:lstStyle>
            <a:lvl1pPr>
              <a:defRPr>
                <a:solidFill>
                  <a:schemeClr val="tx2"/>
                </a:solidFill>
              </a:defRPr>
            </a:lvl1p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5" name="Footer Placeholder 4"/>
          <p:cNvSpPr>
            <a:spLocks noGrp="1"/>
          </p:cNvSpPr>
          <p:nvPr>
            <p:ph type="ftr" sz="quarter" idx="11"/>
          </p:nvPr>
        </p:nvSpPr>
        <p:spPr>
          <a:xfrm>
            <a:off x="2313811" y="6556810"/>
            <a:ext cx="3860800" cy="228600"/>
          </a:xfrm>
        </p:spPr>
        <p:txBody>
          <a:bodyPr bIns="0" anchor="b"/>
          <a:lstStyle>
            <a:lvl1pPr>
              <a:defRPr>
                <a:solidFill>
                  <a:schemeClr val="tx2"/>
                </a:solidFill>
              </a:defRPr>
            </a:lvl1pPr>
          </a:lstStyle>
          <a:p>
            <a:endParaRPr lang="en-US">
              <a:solidFill>
                <a:srgbClr val="FF0000"/>
              </a:solidFill>
            </a:endParaRPr>
          </a:p>
        </p:txBody>
      </p:sp>
      <p:sp>
        <p:nvSpPr>
          <p:cNvPr id="6" name="Slide Number Placeholder 5"/>
          <p:cNvSpPr>
            <a:spLocks noGrp="1"/>
          </p:cNvSpPr>
          <p:nvPr>
            <p:ph type="sldNum" sz="quarter" idx="12"/>
          </p:nvPr>
        </p:nvSpPr>
        <p:spPr>
          <a:xfrm>
            <a:off x="8978603" y="6555112"/>
            <a:ext cx="784448" cy="228600"/>
          </a:xfrm>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3435120659"/>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6064"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5"/>
            <a:ext cx="4693920" cy="4525963"/>
          </a:xfrm>
        </p:spPr>
        <p:txBody>
          <a:bodyPr anchor="t"/>
          <a:lstStyle>
            <a:lvl1pPr>
              <a:defRPr sz="1575"/>
            </a:lvl1pPr>
            <a:lvl2pPr>
              <a:defRPr sz="1350"/>
            </a:lvl2pPr>
            <a:lvl3pPr>
              <a:defRPr sz="1125"/>
            </a:lvl3pPr>
            <a:lvl4pPr>
              <a:defRPr sz="1013"/>
            </a:lvl4pPr>
            <a:lvl5pPr>
              <a:defRPr sz="1013"/>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571744" y="1600205"/>
            <a:ext cx="4693920" cy="4525963"/>
          </a:xfrm>
        </p:spPr>
        <p:txBody>
          <a:bodyPr anchor="t"/>
          <a:lstStyle>
            <a:lvl1pPr>
              <a:defRPr sz="1575"/>
            </a:lvl1pPr>
            <a:lvl2pPr>
              <a:defRPr sz="1350"/>
            </a:lvl2pPr>
            <a:lvl3pPr>
              <a:defRPr sz="1125"/>
            </a:lvl3pPr>
            <a:lvl4pPr>
              <a:defRPr sz="1013"/>
            </a:lvl4pPr>
            <a:lvl5pPr>
              <a:defRPr sz="1013"/>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6" name="Footer Placeholder 5"/>
          <p:cNvSpPr>
            <a:spLocks noGrp="1"/>
          </p:cNvSpPr>
          <p:nvPr>
            <p:ph type="ftr" sz="quarter" idx="11"/>
          </p:nvPr>
        </p:nvSpPr>
        <p:spPr/>
        <p:txBody>
          <a:bodyPr/>
          <a:lstStyle/>
          <a:p>
            <a:endParaRPr lang="en-US">
              <a:solidFill>
                <a:srgbClr val="FF0000"/>
              </a:solidFill>
            </a:endParaRPr>
          </a:p>
        </p:txBody>
      </p:sp>
      <p:sp>
        <p:nvSpPr>
          <p:cNvPr id="7" name="Slide Number Placeholder 6"/>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505438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6064" cy="1143000"/>
          </a:xfrm>
        </p:spPr>
        <p:txBody>
          <a:bodyPr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867400"/>
            <a:ext cx="469392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013" b="1">
                <a:solidFill>
                  <a:schemeClr val="tx2"/>
                </a:solidFill>
                <a:effectLst/>
              </a:defRPr>
            </a:lvl1pPr>
            <a:lvl2pPr>
              <a:buNone/>
              <a:defRPr sz="1125" b="1"/>
            </a:lvl2pPr>
            <a:lvl3pPr>
              <a:buNone/>
              <a:defRPr sz="1013" b="1"/>
            </a:lvl3pPr>
            <a:lvl4pPr>
              <a:buNone/>
              <a:defRPr sz="900" b="1"/>
            </a:lvl4pPr>
            <a:lvl5pPr>
              <a:buNone/>
              <a:defRPr sz="9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571744" y="5867400"/>
            <a:ext cx="469392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013" b="1">
                <a:solidFill>
                  <a:schemeClr val="tx2"/>
                </a:solidFill>
                <a:effectLst/>
              </a:defRPr>
            </a:lvl1pPr>
            <a:lvl2pPr>
              <a:buNone/>
              <a:defRPr sz="1125" b="1"/>
            </a:lvl2pPr>
            <a:lvl3pPr>
              <a:buNone/>
              <a:defRPr sz="1013" b="1"/>
            </a:lvl3pPr>
            <a:lvl4pPr>
              <a:buNone/>
              <a:defRPr sz="900" b="1"/>
            </a:lvl4pPr>
            <a:lvl5pPr>
              <a:buNone/>
              <a:defRPr sz="9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711840"/>
            <a:ext cx="4693920" cy="4114800"/>
          </a:xfrm>
        </p:spPr>
        <p:txBody>
          <a:bodyPr/>
          <a:lstStyle>
            <a:lvl1pPr>
              <a:defRPr sz="1350"/>
            </a:lvl1pPr>
            <a:lvl2pPr>
              <a:defRPr sz="1125"/>
            </a:lvl2pPr>
            <a:lvl3pPr>
              <a:defRPr sz="1013"/>
            </a:lvl3pPr>
            <a:lvl4pPr>
              <a:defRPr sz="900"/>
            </a:lvl4pPr>
            <a:lvl5pPr>
              <a:defRPr sz="9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5571744" y="1711840"/>
            <a:ext cx="4693920" cy="4114800"/>
          </a:xfrm>
        </p:spPr>
        <p:txBody>
          <a:bodyPr/>
          <a:lstStyle>
            <a:lvl1pPr>
              <a:defRPr sz="1350"/>
            </a:lvl1pPr>
            <a:lvl2pPr>
              <a:defRPr sz="1125"/>
            </a:lvl2pPr>
            <a:lvl3pPr>
              <a:defRPr sz="1013"/>
            </a:lvl3pPr>
            <a:lvl4pPr>
              <a:defRPr sz="900"/>
            </a:lvl4pPr>
            <a:lvl5pPr>
              <a:defRPr sz="9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8" name="Footer Placeholder 7"/>
          <p:cNvSpPr>
            <a:spLocks noGrp="1"/>
          </p:cNvSpPr>
          <p:nvPr>
            <p:ph type="ftr" sz="quarter" idx="11"/>
          </p:nvPr>
        </p:nvSpPr>
        <p:spPr/>
        <p:txBody>
          <a:bodyPr/>
          <a:lstStyle/>
          <a:p>
            <a:endParaRPr lang="en-US">
              <a:solidFill>
                <a:srgbClr val="FF0000"/>
              </a:solidFill>
            </a:endParaRPr>
          </a:p>
        </p:txBody>
      </p:sp>
      <p:sp>
        <p:nvSpPr>
          <p:cNvPr id="9" name="Slide Number Placeholder 8"/>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42547972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320040"/>
            <a:ext cx="9656064" cy="11430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4" name="Footer Placeholder 3"/>
          <p:cNvSpPr>
            <a:spLocks noGrp="1"/>
          </p:cNvSpPr>
          <p:nvPr>
            <p:ph type="ftr" sz="quarter" idx="11"/>
          </p:nvPr>
        </p:nvSpPr>
        <p:spPr/>
        <p:txBody>
          <a:bodyPr/>
          <a:lstStyle/>
          <a:p>
            <a:endParaRPr lang="en-US">
              <a:solidFill>
                <a:srgbClr val="FF0000"/>
              </a:solidFill>
            </a:endParaRPr>
          </a:p>
        </p:txBody>
      </p:sp>
      <p:sp>
        <p:nvSpPr>
          <p:cNvPr id="5" name="Slide Number Placeholder 4"/>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130714023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US">
              <a:solidFill>
                <a:srgbClr val="FF0000"/>
              </a:solidFill>
            </a:endParaRPr>
          </a:p>
        </p:txBody>
      </p:sp>
      <p:sp>
        <p:nvSpPr>
          <p:cNvPr id="4" name="Slide Number Placeholder 3"/>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2210922000"/>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863840" cy="1173480"/>
          </a:xfrm>
        </p:spPr>
        <p:txBody>
          <a:bodyPr wrap="square" anchor="b"/>
          <a:lstStyle>
            <a:lvl1pPr algn="l">
              <a:buNone/>
              <a:defRPr lang="en-US" sz="1350" baseline="0" smtClean="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0" y="1497416"/>
            <a:ext cx="786384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788"/>
            </a:lvl1pPr>
            <a:lvl2pPr>
              <a:buNone/>
              <a:defRPr sz="675"/>
            </a:lvl2pPr>
            <a:lvl3pPr>
              <a:buNone/>
              <a:defRPr sz="563"/>
            </a:lvl3pPr>
            <a:lvl4pPr>
              <a:buNone/>
              <a:defRPr sz="506"/>
            </a:lvl4pPr>
            <a:lvl5pPr>
              <a:buNone/>
              <a:defRPr sz="506"/>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609600" y="2133600"/>
            <a:ext cx="9652000" cy="4371752"/>
          </a:xfrm>
        </p:spPr>
        <p:txBody>
          <a:bodyPr/>
          <a:lstStyle>
            <a:lvl1pPr>
              <a:defRPr sz="1800"/>
            </a:lvl1pPr>
            <a:lvl2pPr>
              <a:defRPr sz="1575"/>
            </a:lvl2pPr>
            <a:lvl3pPr>
              <a:defRPr sz="1350"/>
            </a:lvl3pPr>
            <a:lvl4pPr>
              <a:defRPr sz="1125"/>
            </a:lvl4pPr>
            <a:lvl5pPr>
              <a:defRPr sz="1125"/>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6" name="Footer Placeholder 5"/>
          <p:cNvSpPr>
            <a:spLocks noGrp="1"/>
          </p:cNvSpPr>
          <p:nvPr>
            <p:ph type="ftr" sz="quarter" idx="11"/>
          </p:nvPr>
        </p:nvSpPr>
        <p:spPr/>
        <p:txBody>
          <a:bodyPr/>
          <a:lstStyle/>
          <a:p>
            <a:endParaRPr lang="en-US">
              <a:solidFill>
                <a:srgbClr val="FF0000"/>
              </a:solidFill>
            </a:endParaRPr>
          </a:p>
        </p:txBody>
      </p:sp>
      <p:sp>
        <p:nvSpPr>
          <p:cNvPr id="7" name="Slide Number Placeholder 6"/>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2986140013"/>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537711"/>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4" name="Footer Placeholder 3"/>
          <p:cNvSpPr>
            <a:spLocks noGrp="1"/>
          </p:cNvSpPr>
          <p:nvPr>
            <p:ph type="ftr" sz="quarter" idx="11"/>
          </p:nvPr>
        </p:nvSpPr>
        <p:spPr/>
        <p:txBody>
          <a:bodyPr/>
          <a:lstStyle/>
          <a:p>
            <a:endParaRPr lang="en-US">
              <a:solidFill>
                <a:srgbClr val="FF0000"/>
              </a:solidFill>
            </a:endParaRPr>
          </a:p>
        </p:txBody>
      </p:sp>
      <p:sp>
        <p:nvSpPr>
          <p:cNvPr id="5" name="Slide Number Placeholder 4"/>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1236591299"/>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797294" y="1004673"/>
            <a:ext cx="5759369"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685800"/>
            <a:endParaRPr lang="en-US" sz="1013" dirty="0">
              <a:solidFill>
                <a:srgbClr val="FFFFFF"/>
              </a:solidFill>
            </a:endParaRPr>
          </a:p>
        </p:txBody>
      </p:sp>
      <p:sp>
        <p:nvSpPr>
          <p:cNvPr id="9" name="Rectangle 8"/>
          <p:cNvSpPr/>
          <p:nvPr/>
        </p:nvSpPr>
        <p:spPr>
          <a:xfrm rot="21420000">
            <a:off x="795611" y="998821"/>
            <a:ext cx="5759369"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685800"/>
            <a:endParaRPr lang="en-US" sz="1013" dirty="0">
              <a:solidFill>
                <a:srgbClr val="FFFFFF"/>
              </a:solidFill>
            </a:endParaRPr>
          </a:p>
        </p:txBody>
      </p:sp>
      <p:sp>
        <p:nvSpPr>
          <p:cNvPr id="2" name="Title 1"/>
          <p:cNvSpPr>
            <a:spLocks noGrp="1"/>
          </p:cNvSpPr>
          <p:nvPr>
            <p:ph type="title"/>
          </p:nvPr>
        </p:nvSpPr>
        <p:spPr>
          <a:xfrm>
            <a:off x="7185464" y="1143000"/>
            <a:ext cx="4572000" cy="2057400"/>
          </a:xfrm>
        </p:spPr>
        <p:txBody>
          <a:bodyPr vert="horz" anchor="b"/>
          <a:lstStyle>
            <a:lvl1pPr algn="l">
              <a:buNone/>
              <a:defRPr sz="1688" b="1" baseline="0">
                <a:ln w="500">
                  <a:noFill/>
                </a:ln>
                <a:solidFill>
                  <a:schemeClr val="tx1"/>
                </a:solidFill>
                <a:effectLst/>
              </a:defRPr>
            </a:lvl1pPr>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7185464" y="3283634"/>
            <a:ext cx="4572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788" baseline="0">
                <a:solidFill>
                  <a:schemeClr val="tx1"/>
                </a:solidFill>
              </a:defRPr>
            </a:lvl1pPr>
            <a:lvl2pPr>
              <a:defRPr sz="675"/>
            </a:lvl2pPr>
            <a:lvl3pPr>
              <a:defRPr sz="563"/>
            </a:lvl3pPr>
            <a:lvl4pPr>
              <a:defRPr sz="506"/>
            </a:lvl4pPr>
            <a:lvl5pPr>
              <a:defRPr sz="506"/>
            </a:lvl5pPr>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p>
            <a:fld id="{8BEF7330-EA60-42DC-9AEC-2E6E34937A32}" type="datetimeFigureOut">
              <a:rPr lang="en-US" smtClean="0">
                <a:solidFill>
                  <a:srgbClr val="F3F2DC"/>
                </a:solidFill>
              </a:rPr>
              <a:pPr/>
              <a:t>11/7/2018</a:t>
            </a:fld>
            <a:endParaRPr lang="en-US">
              <a:solidFill>
                <a:srgbClr val="F3F2DC"/>
              </a:solidFill>
            </a:endParaRPr>
          </a:p>
        </p:txBody>
      </p:sp>
      <p:sp>
        <p:nvSpPr>
          <p:cNvPr id="6" name="Footer Placeholder 5"/>
          <p:cNvSpPr>
            <a:spLocks noGrp="1"/>
          </p:cNvSpPr>
          <p:nvPr>
            <p:ph type="ftr" sz="quarter" idx="11"/>
          </p:nvPr>
        </p:nvSpPr>
        <p:spPr/>
        <p:txBody>
          <a:bodyPr/>
          <a:lstStyle/>
          <a:p>
            <a:endParaRPr lang="en-US">
              <a:solidFill>
                <a:srgbClr val="F3F2DC"/>
              </a:solidFill>
            </a:endParaRPr>
          </a:p>
        </p:txBody>
      </p:sp>
      <p:sp>
        <p:nvSpPr>
          <p:cNvPr id="7" name="Slide Number Placeholder 6"/>
          <p:cNvSpPr>
            <a:spLocks noGrp="1"/>
          </p:cNvSpPr>
          <p:nvPr>
            <p:ph type="sldNum" sz="quarter" idx="12"/>
          </p:nvPr>
        </p:nvSpPr>
        <p:spPr/>
        <p:txBody>
          <a:bodyPr/>
          <a:lstStyle/>
          <a:p>
            <a:fld id="{FBAC53B1-CD86-440B-88C8-41D4C4B1DC7D}" type="slidenum">
              <a:rPr lang="en-US" smtClean="0">
                <a:solidFill>
                  <a:srgbClr val="F3F2DC"/>
                </a:solidFill>
              </a:rPr>
              <a:pPr/>
              <a:t>‹#›</a:t>
            </a:fld>
            <a:endParaRPr lang="en-US">
              <a:solidFill>
                <a:srgbClr val="F3F2DC"/>
              </a:solidFill>
            </a:endParaRPr>
          </a:p>
        </p:txBody>
      </p:sp>
      <p:sp>
        <p:nvSpPr>
          <p:cNvPr id="10" name="Picture Placeholder 9"/>
          <p:cNvSpPr>
            <a:spLocks noGrp="1"/>
          </p:cNvSpPr>
          <p:nvPr>
            <p:ph type="pic" idx="1"/>
          </p:nvPr>
        </p:nvSpPr>
        <p:spPr>
          <a:xfrm>
            <a:off x="884909" y="1041002"/>
            <a:ext cx="5608320" cy="4206240"/>
          </a:xfrm>
          <a:solidFill>
            <a:schemeClr val="bg2">
              <a:lumMod val="75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1800"/>
            </a:lvl1pPr>
          </a:lstStyle>
          <a:p>
            <a:r>
              <a:rPr kumimoji="0" lang="en-US" dirty="0" smtClean="0"/>
              <a:t>Click icon to add picture</a:t>
            </a:r>
            <a:endParaRPr kumimoji="0" lang="en-US" dirty="0"/>
          </a:p>
        </p:txBody>
      </p:sp>
      <p:pic>
        <p:nvPicPr>
          <p:cNvPr id="3" name="Picture 2"/>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64485" y="2"/>
            <a:ext cx="5212163" cy="3909121"/>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44967" y="6395472"/>
            <a:ext cx="2071688" cy="457200"/>
          </a:xfrm>
          <a:prstGeom prst="rect">
            <a:avLst/>
          </a:prstGeom>
        </p:spPr>
      </p:pic>
    </p:spTree>
    <p:extLst>
      <p:ext uri="{BB962C8B-B14F-4D97-AF65-F5344CB8AC3E}">
        <p14:creationId xmlns:p14="http://schemas.microsoft.com/office/powerpoint/2010/main" val="57199288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5" name="Footer Placeholder 4"/>
          <p:cNvSpPr>
            <a:spLocks noGrp="1"/>
          </p:cNvSpPr>
          <p:nvPr>
            <p:ph type="ftr" sz="quarter" idx="11"/>
          </p:nvPr>
        </p:nvSpPr>
        <p:spPr/>
        <p:txBody>
          <a:bodyPr/>
          <a:lstStyle/>
          <a:p>
            <a:endParaRPr lang="en-US">
              <a:solidFill>
                <a:srgbClr val="FF0000"/>
              </a:solidFill>
            </a:endParaRPr>
          </a:p>
        </p:txBody>
      </p:sp>
      <p:sp>
        <p:nvSpPr>
          <p:cNvPr id="6" name="Slide Number Placeholder 5"/>
          <p:cNvSpPr>
            <a:spLocks noGrp="1"/>
          </p:cNvSpPr>
          <p:nvPr>
            <p:ph type="sldNum" sz="quarter" idx="12"/>
          </p:nvPr>
        </p:nvSpPr>
        <p:spPr/>
        <p:txBody>
          <a:body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23262303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274960"/>
            <a:ext cx="2032000" cy="5851525"/>
          </a:xfrm>
        </p:spPr>
        <p:txBody>
          <a:bodyPr vert="eaVert" ancho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7"/>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657088" y="6557946"/>
            <a:ext cx="2669952" cy="226902"/>
          </a:xfrm>
        </p:spPr>
        <p:txBody>
          <a:bodyPr/>
          <a:lstStyle/>
          <a:p>
            <a:fld id="{8BEF7330-EA60-42DC-9AEC-2E6E34937A32}" type="datetimeFigureOut">
              <a:rPr lang="en-US" smtClean="0">
                <a:solidFill>
                  <a:srgbClr val="FF0000"/>
                </a:solidFill>
              </a:rPr>
              <a:pPr/>
              <a:t>11/7/2018</a:t>
            </a:fld>
            <a:endParaRPr lang="en-US">
              <a:solidFill>
                <a:srgbClr val="FF0000"/>
              </a:solidFill>
            </a:endParaRPr>
          </a:p>
        </p:txBody>
      </p:sp>
      <p:sp>
        <p:nvSpPr>
          <p:cNvPr id="5" name="Footer Placeholder 4"/>
          <p:cNvSpPr>
            <a:spLocks noGrp="1"/>
          </p:cNvSpPr>
          <p:nvPr>
            <p:ph type="ftr" sz="quarter" idx="11"/>
          </p:nvPr>
        </p:nvSpPr>
        <p:spPr>
          <a:xfrm>
            <a:off x="609600" y="6556248"/>
            <a:ext cx="4876800" cy="228600"/>
          </a:xfrm>
        </p:spPr>
        <p:txBody>
          <a:bodyPr/>
          <a:lstStyle/>
          <a:p>
            <a:endParaRPr lang="en-US">
              <a:solidFill>
                <a:srgbClr val="FF0000"/>
              </a:solidFill>
            </a:endParaRPr>
          </a:p>
        </p:txBody>
      </p:sp>
      <p:sp>
        <p:nvSpPr>
          <p:cNvPr id="6" name="Slide Number Placeholder 5"/>
          <p:cNvSpPr>
            <a:spLocks noGrp="1"/>
          </p:cNvSpPr>
          <p:nvPr>
            <p:ph type="sldNum" sz="quarter" idx="12"/>
          </p:nvPr>
        </p:nvSpPr>
        <p:spPr>
          <a:xfrm>
            <a:off x="8339328" y="6553200"/>
            <a:ext cx="784448" cy="228600"/>
          </a:xfrm>
        </p:spPr>
        <p:txBody>
          <a:bodyPr/>
          <a:lstStyle>
            <a:lvl1pPr>
              <a:defRPr>
                <a:solidFill>
                  <a:schemeClr val="tx2"/>
                </a:solidFill>
              </a:defRPr>
            </a:lvl1pPr>
          </a:lstStyle>
          <a:p>
            <a:fld id="{FBAC53B1-CD86-440B-88C8-41D4C4B1DC7D}" type="slidenum">
              <a:rPr lang="en-US" smtClean="0">
                <a:solidFill>
                  <a:srgbClr val="FF0000"/>
                </a:solidFill>
              </a:rPr>
              <a:pPr/>
              <a:t>‹#›</a:t>
            </a:fld>
            <a:endParaRPr lang="en-US">
              <a:solidFill>
                <a:srgbClr val="FF0000"/>
              </a:solidFill>
            </a:endParaRPr>
          </a:p>
        </p:txBody>
      </p:sp>
    </p:spTree>
    <p:extLst>
      <p:ext uri="{BB962C8B-B14F-4D97-AF65-F5344CB8AC3E}">
        <p14:creationId xmlns:p14="http://schemas.microsoft.com/office/powerpoint/2010/main" val="9579823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09627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3.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image" Target="../media/image3.jpe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theme" Target="../theme/theme3.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image" Target="../media/image3.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theme" Target="../theme/theme4.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152400"/>
            <a:ext cx="10972800" cy="1143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09600" y="1524000"/>
            <a:ext cx="10972800" cy="434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652682F-2EBB-468B-B146-D35D2FF99C79}" type="slidenum">
              <a:rPr lang="en-US">
                <a:solidFill>
                  <a:srgbClr val="000000"/>
                </a:solidFill>
              </a:rPr>
              <a:pPr/>
              <a:t>‹#›</a:t>
            </a:fld>
            <a:endParaRPr lang="en-US" dirty="0">
              <a:solidFill>
                <a:srgbClr val="000000"/>
              </a:solidFill>
            </a:endParaRPr>
          </a:p>
        </p:txBody>
      </p:sp>
      <p:pic>
        <p:nvPicPr>
          <p:cNvPr id="1031" name="Picture 7" descr="bottom"/>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0" y="5908676"/>
            <a:ext cx="12192000" cy="949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72295252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10871200" y="0"/>
            <a:ext cx="1320800" cy="6858000"/>
          </a:xfrm>
          <a:prstGeom prst="rect">
            <a:avLst/>
          </a:prstGeom>
          <a:blipFill>
            <a:blip r:embed="rId18"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defTabSz="685800"/>
            <a:endParaRPr lang="en-US" sz="1013" dirty="0">
              <a:solidFill>
                <a:srgbClr val="FFFFFF"/>
              </a:solidFill>
            </a:endParaRPr>
          </a:p>
        </p:txBody>
      </p:sp>
      <p:sp>
        <p:nvSpPr>
          <p:cNvPr id="3" name="Title Placeholder 2"/>
          <p:cNvSpPr>
            <a:spLocks noGrp="1"/>
          </p:cNvSpPr>
          <p:nvPr>
            <p:ph type="title"/>
          </p:nvPr>
        </p:nvSpPr>
        <p:spPr>
          <a:xfrm>
            <a:off x="609600" y="320040"/>
            <a:ext cx="9652000" cy="1143000"/>
          </a:xfrm>
          <a:prstGeom prst="rect">
            <a:avLst/>
          </a:prstGeom>
          <a:ln>
            <a:noFill/>
          </a:ln>
        </p:spPr>
        <p:txBody>
          <a:bodyPr vert="horz" lIns="45720" tIns="0" rIns="45720" bIns="0" anchor="b" anchorCtr="0">
            <a:normAutofit/>
          </a:bodyPr>
          <a:lstStyle/>
          <a:p>
            <a:r>
              <a:rPr kumimoji="0" lang="en-US" smtClean="0"/>
              <a:t>Click to edit Master title style</a:t>
            </a:r>
            <a:endParaRPr kumimoji="0" lang="en-US" dirty="0"/>
          </a:p>
        </p:txBody>
      </p:sp>
      <p:sp>
        <p:nvSpPr>
          <p:cNvPr id="31" name="Text Placeholder 30"/>
          <p:cNvSpPr>
            <a:spLocks noGrp="1"/>
          </p:cNvSpPr>
          <p:nvPr>
            <p:ph type="body" idx="1"/>
          </p:nvPr>
        </p:nvSpPr>
        <p:spPr>
          <a:xfrm>
            <a:off x="609600" y="1609416"/>
            <a:ext cx="9652000" cy="48463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27" name="Date Placeholder 26"/>
          <p:cNvSpPr>
            <a:spLocks noGrp="1"/>
          </p:cNvSpPr>
          <p:nvPr>
            <p:ph type="dt" sz="half" idx="2"/>
          </p:nvPr>
        </p:nvSpPr>
        <p:spPr>
          <a:xfrm>
            <a:off x="5661248" y="6557946"/>
            <a:ext cx="2669952" cy="226902"/>
          </a:xfrm>
          <a:prstGeom prst="rect">
            <a:avLst/>
          </a:prstGeom>
        </p:spPr>
        <p:txBody>
          <a:bodyPr vert="horz" tIns="0" bIns="0" anchor="b"/>
          <a:lstStyle>
            <a:lvl1pPr algn="l" eaLnBrk="1" latinLnBrk="0" hangingPunct="1">
              <a:defRPr kumimoji="0" sz="563">
                <a:solidFill>
                  <a:schemeClr val="tx2"/>
                </a:solidFill>
              </a:defRPr>
            </a:lvl1pPr>
          </a:lstStyle>
          <a:p>
            <a:pPr defTabSz="685800"/>
            <a:fld id="{8BEF7330-EA60-42DC-9AEC-2E6E34937A32}" type="datetimeFigureOut">
              <a:rPr lang="en-US" smtClean="0">
                <a:solidFill>
                  <a:srgbClr val="FF0000"/>
                </a:solidFill>
              </a:rPr>
              <a:pPr defTabSz="685800"/>
              <a:t>11/7/2018</a:t>
            </a:fld>
            <a:endParaRPr lang="en-US">
              <a:solidFill>
                <a:srgbClr val="FF0000"/>
              </a:solidFill>
            </a:endParaRPr>
          </a:p>
        </p:txBody>
      </p:sp>
      <p:sp>
        <p:nvSpPr>
          <p:cNvPr id="4" name="Footer Placeholder 3"/>
          <p:cNvSpPr>
            <a:spLocks noGrp="1"/>
          </p:cNvSpPr>
          <p:nvPr>
            <p:ph type="ftr" sz="quarter" idx="3"/>
          </p:nvPr>
        </p:nvSpPr>
        <p:spPr>
          <a:xfrm>
            <a:off x="609600" y="6557946"/>
            <a:ext cx="4876800" cy="228600"/>
          </a:xfrm>
          <a:prstGeom prst="rect">
            <a:avLst/>
          </a:prstGeom>
        </p:spPr>
        <p:txBody>
          <a:bodyPr vert="horz" tIns="0" bIns="0" anchor="b"/>
          <a:lstStyle>
            <a:lvl1pPr algn="r" eaLnBrk="1" latinLnBrk="0" hangingPunct="1">
              <a:defRPr kumimoji="0" sz="563">
                <a:solidFill>
                  <a:schemeClr val="tx2"/>
                </a:solidFill>
              </a:defRPr>
            </a:lvl1pPr>
          </a:lstStyle>
          <a:p>
            <a:pPr defTabSz="685800"/>
            <a:endParaRPr lang="en-US">
              <a:solidFill>
                <a:srgbClr val="FF0000"/>
              </a:solidFill>
            </a:endParaRPr>
          </a:p>
        </p:txBody>
      </p:sp>
      <p:sp>
        <p:nvSpPr>
          <p:cNvPr id="16" name="Slide Number Placeholder 15"/>
          <p:cNvSpPr>
            <a:spLocks noGrp="1"/>
          </p:cNvSpPr>
          <p:nvPr>
            <p:ph type="sldNum" sz="quarter" idx="4"/>
          </p:nvPr>
        </p:nvSpPr>
        <p:spPr>
          <a:xfrm>
            <a:off x="8335264" y="6556248"/>
            <a:ext cx="784448" cy="228600"/>
          </a:xfrm>
          <a:prstGeom prst="rect">
            <a:avLst/>
          </a:prstGeom>
        </p:spPr>
        <p:txBody>
          <a:bodyPr vert="horz" lIns="0" tIns="0" rIns="0" bIns="0" anchor="b"/>
          <a:lstStyle>
            <a:lvl1pPr algn="r" eaLnBrk="1" latinLnBrk="0" hangingPunct="1">
              <a:defRPr kumimoji="0" sz="619">
                <a:solidFill>
                  <a:schemeClr val="tx2"/>
                </a:solidFill>
              </a:defRPr>
            </a:lvl1pPr>
          </a:lstStyle>
          <a:p>
            <a:pPr defTabSz="685800"/>
            <a:fld id="{FBAC53B1-CD86-440B-88C8-41D4C4B1DC7D}" type="slidenum">
              <a:rPr lang="en-US" smtClean="0">
                <a:solidFill>
                  <a:srgbClr val="FF0000"/>
                </a:solidFill>
              </a:rPr>
              <a:pPr defTabSz="685800"/>
              <a:t>‹#›</a:t>
            </a:fld>
            <a:endParaRPr lang="en-US">
              <a:solidFill>
                <a:srgbClr val="FF0000"/>
              </a:solidFill>
            </a:endParaRPr>
          </a:p>
        </p:txBody>
      </p:sp>
    </p:spTree>
    <p:extLst>
      <p:ext uri="{BB962C8B-B14F-4D97-AF65-F5344CB8AC3E}">
        <p14:creationId xmlns:p14="http://schemas.microsoft.com/office/powerpoint/2010/main" val="298704897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Lst>
  <p:timing>
    <p:tnLst>
      <p:par>
        <p:cTn id="1" dur="indefinite" restart="never" nodeType="tmRoot"/>
      </p:par>
    </p:tnLst>
  </p:timing>
  <p:txStyles>
    <p:titleStyle>
      <a:lvl1pPr algn="l" rtl="0" eaLnBrk="1" latinLnBrk="0" hangingPunct="1">
        <a:spcBef>
          <a:spcPct val="0"/>
        </a:spcBef>
        <a:buNone/>
        <a:defRPr kumimoji="0" sz="2138" b="1" kern="1200" cap="none" baseline="0">
          <a:ln w="500">
            <a:noFill/>
          </a:ln>
          <a:solidFill>
            <a:schemeClr val="tx1"/>
          </a:solidFill>
          <a:effectLst/>
          <a:latin typeface="Arial" panose="020B0604020202020204" pitchFamily="34" charset="0"/>
          <a:ea typeface="+mj-ea"/>
          <a:cs typeface="Arial" panose="020B0604020202020204" pitchFamily="34" charset="0"/>
        </a:defRPr>
      </a:lvl1pPr>
    </p:titleStyle>
    <p:bodyStyle>
      <a:lvl1pPr marL="154305" indent="-154305" algn="l" rtl="0" eaLnBrk="1" latinLnBrk="0" hangingPunct="1">
        <a:spcBef>
          <a:spcPts val="338"/>
        </a:spcBef>
        <a:buClr>
          <a:schemeClr val="tx2"/>
        </a:buClr>
        <a:buSzPct val="73000"/>
        <a:buFont typeface="Wingdings 2"/>
        <a:buChar char=""/>
        <a:defRPr kumimoji="0" sz="1575" kern="1200" baseline="0">
          <a:solidFill>
            <a:schemeClr val="tx1"/>
          </a:solidFill>
          <a:latin typeface="Arial" panose="020B0604020202020204" pitchFamily="34" charset="0"/>
          <a:ea typeface="+mn-ea"/>
          <a:cs typeface="Arial" panose="020B0604020202020204" pitchFamily="34" charset="0"/>
        </a:defRPr>
      </a:lvl1pPr>
      <a:lvl2pPr marL="293180" indent="-128588" algn="l" rtl="0" eaLnBrk="1" latinLnBrk="0" hangingPunct="1">
        <a:spcBef>
          <a:spcPts val="281"/>
        </a:spcBef>
        <a:buClr>
          <a:schemeClr val="accent4"/>
        </a:buClr>
        <a:buSzPct val="80000"/>
        <a:buFont typeface="Wingdings 2"/>
        <a:buChar char=""/>
        <a:defRPr kumimoji="0" sz="1350" kern="1200">
          <a:solidFill>
            <a:schemeClr val="tx1">
              <a:tint val="85000"/>
            </a:schemeClr>
          </a:solidFill>
          <a:latin typeface="Arial" panose="020B0604020202020204" pitchFamily="34" charset="0"/>
          <a:ea typeface="+mn-ea"/>
          <a:cs typeface="Arial" panose="020B0604020202020204" pitchFamily="34" charset="0"/>
        </a:defRPr>
      </a:lvl2pPr>
      <a:lvl3pPr marL="426911" indent="-128588" algn="l" rtl="0" eaLnBrk="1" latinLnBrk="0" hangingPunct="1">
        <a:spcBef>
          <a:spcPts val="225"/>
        </a:spcBef>
        <a:buClr>
          <a:schemeClr val="accent4"/>
        </a:buClr>
        <a:buSzPct val="60000"/>
        <a:buFont typeface="Wingdings"/>
        <a:buChar char=""/>
        <a:defRPr kumimoji="0" sz="1350" kern="1200">
          <a:solidFill>
            <a:schemeClr val="tx1"/>
          </a:solidFill>
          <a:latin typeface="Arial" panose="020B0604020202020204" pitchFamily="34" charset="0"/>
          <a:ea typeface="+mn-ea"/>
          <a:cs typeface="Arial" panose="020B0604020202020204" pitchFamily="34" charset="0"/>
        </a:defRPr>
      </a:lvl3pPr>
      <a:lvl4pPr marL="565785" indent="-128588" algn="l" rtl="0" eaLnBrk="1" latinLnBrk="0" hangingPunct="1">
        <a:spcBef>
          <a:spcPct val="20000"/>
        </a:spcBef>
        <a:buClr>
          <a:schemeClr val="accent4"/>
        </a:buClr>
        <a:buSzPct val="80000"/>
        <a:buFont typeface="Wingdings 2"/>
        <a:buChar char=""/>
        <a:defRPr kumimoji="0" sz="1350" kern="1200">
          <a:solidFill>
            <a:schemeClr val="tx1">
              <a:tint val="85000"/>
            </a:schemeClr>
          </a:solidFill>
          <a:latin typeface="Arial" panose="020B0604020202020204" pitchFamily="34" charset="0"/>
          <a:ea typeface="+mn-ea"/>
          <a:cs typeface="Arial" panose="020B0604020202020204" pitchFamily="34" charset="0"/>
        </a:defRPr>
      </a:lvl4pPr>
      <a:lvl5pPr marL="720090" indent="-128588" algn="l" rtl="0" eaLnBrk="1" latinLnBrk="0" hangingPunct="1">
        <a:spcBef>
          <a:spcPts val="225"/>
        </a:spcBef>
        <a:buClr>
          <a:schemeClr val="accent4"/>
        </a:buClr>
        <a:buSzPct val="70000"/>
        <a:buFont typeface="Wingdings"/>
        <a:buChar char=""/>
        <a:defRPr kumimoji="0" sz="1125" kern="1200">
          <a:solidFill>
            <a:schemeClr val="tx1"/>
          </a:solidFill>
          <a:latin typeface="Arial" panose="020B0604020202020204" pitchFamily="34" charset="0"/>
          <a:ea typeface="+mn-ea"/>
          <a:cs typeface="Arial" panose="020B0604020202020204" pitchFamily="34" charset="0"/>
        </a:defRPr>
      </a:lvl5pPr>
      <a:lvl6pPr marL="828104" indent="-102870" algn="l" rtl="0" eaLnBrk="1" latinLnBrk="0" hangingPunct="1">
        <a:spcBef>
          <a:spcPts val="225"/>
        </a:spcBef>
        <a:buClr>
          <a:schemeClr val="accent4"/>
        </a:buClr>
        <a:buSzPct val="80000"/>
        <a:buFont typeface="Wingdings 2"/>
        <a:buChar char=""/>
        <a:defRPr kumimoji="0" sz="1013" kern="1200">
          <a:solidFill>
            <a:schemeClr val="tx1">
              <a:tint val="85000"/>
            </a:schemeClr>
          </a:solidFill>
          <a:latin typeface="+mn-lt"/>
          <a:ea typeface="+mn-ea"/>
          <a:cs typeface="+mn-cs"/>
        </a:defRPr>
      </a:lvl6pPr>
      <a:lvl7pPr marL="941261" indent="-102870" algn="l" rtl="0" eaLnBrk="1" latinLnBrk="0" hangingPunct="1">
        <a:spcBef>
          <a:spcPct val="20000"/>
        </a:spcBef>
        <a:buClr>
          <a:schemeClr val="accent4"/>
        </a:buClr>
        <a:buSzPct val="80000"/>
        <a:buFont typeface="Wingdings 2"/>
        <a:buChar char=""/>
        <a:defRPr kumimoji="0" sz="900" kern="1200" baseline="0">
          <a:solidFill>
            <a:schemeClr val="tx1"/>
          </a:solidFill>
          <a:latin typeface="+mn-lt"/>
          <a:ea typeface="+mn-ea"/>
          <a:cs typeface="+mn-cs"/>
        </a:defRPr>
      </a:lvl7pPr>
      <a:lvl8pPr marL="1038987" indent="-102870" algn="l" rtl="0" eaLnBrk="1" latinLnBrk="0" hangingPunct="1">
        <a:spcBef>
          <a:spcPts val="169"/>
        </a:spcBef>
        <a:buClr>
          <a:schemeClr val="accent4"/>
        </a:buClr>
        <a:buSzPct val="100000"/>
        <a:buChar char="•"/>
        <a:defRPr kumimoji="0" sz="900" kern="1200" baseline="0">
          <a:solidFill>
            <a:schemeClr val="tx1">
              <a:tint val="85000"/>
            </a:schemeClr>
          </a:solidFill>
          <a:latin typeface="+mn-lt"/>
          <a:ea typeface="+mn-ea"/>
          <a:cs typeface="+mn-cs"/>
        </a:defRPr>
      </a:lvl8pPr>
      <a:lvl9pPr marL="1157288" indent="-102870" algn="l" rtl="0" eaLnBrk="1" latinLnBrk="0" hangingPunct="1">
        <a:spcBef>
          <a:spcPct val="20000"/>
        </a:spcBef>
        <a:buClr>
          <a:schemeClr val="accent4"/>
        </a:buClr>
        <a:buSzPct val="100000"/>
        <a:buFont typeface="Wingdings"/>
        <a:buChar char="§"/>
        <a:defRPr kumimoji="0" sz="788"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257175" algn="l" rtl="0" eaLnBrk="1" latinLnBrk="0" hangingPunct="1">
        <a:defRPr kumimoji="0" kern="1200">
          <a:solidFill>
            <a:schemeClr val="tx1"/>
          </a:solidFill>
          <a:latin typeface="+mn-lt"/>
          <a:ea typeface="+mn-ea"/>
          <a:cs typeface="+mn-cs"/>
        </a:defRPr>
      </a:lvl2pPr>
      <a:lvl3pPr marL="514350" algn="l" rtl="0" eaLnBrk="1" latinLnBrk="0" hangingPunct="1">
        <a:defRPr kumimoji="0" kern="1200">
          <a:solidFill>
            <a:schemeClr val="tx1"/>
          </a:solidFill>
          <a:latin typeface="+mn-lt"/>
          <a:ea typeface="+mn-ea"/>
          <a:cs typeface="+mn-cs"/>
        </a:defRPr>
      </a:lvl3pPr>
      <a:lvl4pPr marL="771525" algn="l" rtl="0" eaLnBrk="1" latinLnBrk="0" hangingPunct="1">
        <a:defRPr kumimoji="0" kern="1200">
          <a:solidFill>
            <a:schemeClr val="tx1"/>
          </a:solidFill>
          <a:latin typeface="+mn-lt"/>
          <a:ea typeface="+mn-ea"/>
          <a:cs typeface="+mn-cs"/>
        </a:defRPr>
      </a:lvl4pPr>
      <a:lvl5pPr marL="1028700" algn="l" rtl="0" eaLnBrk="1" latinLnBrk="0" hangingPunct="1">
        <a:defRPr kumimoji="0" kern="1200">
          <a:solidFill>
            <a:schemeClr val="tx1"/>
          </a:solidFill>
          <a:latin typeface="+mn-lt"/>
          <a:ea typeface="+mn-ea"/>
          <a:cs typeface="+mn-cs"/>
        </a:defRPr>
      </a:lvl5pPr>
      <a:lvl6pPr marL="1285875" algn="l" rtl="0" eaLnBrk="1" latinLnBrk="0" hangingPunct="1">
        <a:defRPr kumimoji="0" kern="1200">
          <a:solidFill>
            <a:schemeClr val="tx1"/>
          </a:solidFill>
          <a:latin typeface="+mn-lt"/>
          <a:ea typeface="+mn-ea"/>
          <a:cs typeface="+mn-cs"/>
        </a:defRPr>
      </a:lvl6pPr>
      <a:lvl7pPr marL="1543050" algn="l" rtl="0" eaLnBrk="1" latinLnBrk="0" hangingPunct="1">
        <a:defRPr kumimoji="0" kern="1200">
          <a:solidFill>
            <a:schemeClr val="tx1"/>
          </a:solidFill>
          <a:latin typeface="+mn-lt"/>
          <a:ea typeface="+mn-ea"/>
          <a:cs typeface="+mn-cs"/>
        </a:defRPr>
      </a:lvl7pPr>
      <a:lvl8pPr marL="1800225" algn="l" rtl="0" eaLnBrk="1" latinLnBrk="0" hangingPunct="1">
        <a:defRPr kumimoji="0" kern="1200">
          <a:solidFill>
            <a:schemeClr val="tx1"/>
          </a:solidFill>
          <a:latin typeface="+mn-lt"/>
          <a:ea typeface="+mn-ea"/>
          <a:cs typeface="+mn-cs"/>
        </a:defRPr>
      </a:lvl8pPr>
      <a:lvl9pPr marL="20574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10871200" y="0"/>
            <a:ext cx="1320800" cy="6858000"/>
          </a:xfrm>
          <a:prstGeom prst="rect">
            <a:avLst/>
          </a:prstGeom>
          <a:blipFill>
            <a:blip r:embed="rId18"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defTabSz="685800"/>
            <a:endParaRPr lang="en-US" sz="1013" dirty="0">
              <a:solidFill>
                <a:srgbClr val="FFFFFF"/>
              </a:solidFill>
            </a:endParaRPr>
          </a:p>
        </p:txBody>
      </p:sp>
      <p:sp>
        <p:nvSpPr>
          <p:cNvPr id="3" name="Title Placeholder 2"/>
          <p:cNvSpPr>
            <a:spLocks noGrp="1"/>
          </p:cNvSpPr>
          <p:nvPr>
            <p:ph type="title"/>
          </p:nvPr>
        </p:nvSpPr>
        <p:spPr>
          <a:xfrm>
            <a:off x="609600" y="320040"/>
            <a:ext cx="9652000" cy="1143000"/>
          </a:xfrm>
          <a:prstGeom prst="rect">
            <a:avLst/>
          </a:prstGeom>
          <a:ln>
            <a:noFill/>
          </a:ln>
        </p:spPr>
        <p:txBody>
          <a:bodyPr vert="horz" lIns="45720" tIns="0" rIns="45720" bIns="0" anchor="b" anchorCtr="0">
            <a:normAutofit/>
          </a:bodyPr>
          <a:lstStyle/>
          <a:p>
            <a:r>
              <a:rPr kumimoji="0" lang="en-US" smtClean="0"/>
              <a:t>Click to edit Master title style</a:t>
            </a:r>
            <a:endParaRPr kumimoji="0" lang="en-US" dirty="0"/>
          </a:p>
        </p:txBody>
      </p:sp>
      <p:sp>
        <p:nvSpPr>
          <p:cNvPr id="31" name="Text Placeholder 30"/>
          <p:cNvSpPr>
            <a:spLocks noGrp="1"/>
          </p:cNvSpPr>
          <p:nvPr>
            <p:ph type="body" idx="1"/>
          </p:nvPr>
        </p:nvSpPr>
        <p:spPr>
          <a:xfrm>
            <a:off x="609600" y="1609416"/>
            <a:ext cx="9652000" cy="48463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27" name="Date Placeholder 26"/>
          <p:cNvSpPr>
            <a:spLocks noGrp="1"/>
          </p:cNvSpPr>
          <p:nvPr>
            <p:ph type="dt" sz="half" idx="2"/>
          </p:nvPr>
        </p:nvSpPr>
        <p:spPr>
          <a:xfrm>
            <a:off x="5661248" y="6557946"/>
            <a:ext cx="2669952" cy="226902"/>
          </a:xfrm>
          <a:prstGeom prst="rect">
            <a:avLst/>
          </a:prstGeom>
        </p:spPr>
        <p:txBody>
          <a:bodyPr vert="horz" tIns="0" bIns="0" anchor="b"/>
          <a:lstStyle>
            <a:lvl1pPr algn="l" eaLnBrk="1" latinLnBrk="0" hangingPunct="1">
              <a:defRPr kumimoji="0" sz="563">
                <a:solidFill>
                  <a:schemeClr val="tx2"/>
                </a:solidFill>
              </a:defRPr>
            </a:lvl1pPr>
          </a:lstStyle>
          <a:p>
            <a:pPr defTabSz="685800"/>
            <a:fld id="{8BEF7330-EA60-42DC-9AEC-2E6E34937A32}" type="datetimeFigureOut">
              <a:rPr lang="en-US" smtClean="0">
                <a:solidFill>
                  <a:srgbClr val="FF0000"/>
                </a:solidFill>
              </a:rPr>
              <a:pPr defTabSz="685800"/>
              <a:t>11/7/2018</a:t>
            </a:fld>
            <a:endParaRPr lang="en-US">
              <a:solidFill>
                <a:srgbClr val="FF0000"/>
              </a:solidFill>
            </a:endParaRPr>
          </a:p>
        </p:txBody>
      </p:sp>
      <p:sp>
        <p:nvSpPr>
          <p:cNvPr id="4" name="Footer Placeholder 3"/>
          <p:cNvSpPr>
            <a:spLocks noGrp="1"/>
          </p:cNvSpPr>
          <p:nvPr>
            <p:ph type="ftr" sz="quarter" idx="3"/>
          </p:nvPr>
        </p:nvSpPr>
        <p:spPr>
          <a:xfrm>
            <a:off x="609600" y="6557946"/>
            <a:ext cx="4876800" cy="228600"/>
          </a:xfrm>
          <a:prstGeom prst="rect">
            <a:avLst/>
          </a:prstGeom>
        </p:spPr>
        <p:txBody>
          <a:bodyPr vert="horz" tIns="0" bIns="0" anchor="b"/>
          <a:lstStyle>
            <a:lvl1pPr algn="r" eaLnBrk="1" latinLnBrk="0" hangingPunct="1">
              <a:defRPr kumimoji="0" sz="563">
                <a:solidFill>
                  <a:schemeClr val="tx2"/>
                </a:solidFill>
              </a:defRPr>
            </a:lvl1pPr>
          </a:lstStyle>
          <a:p>
            <a:pPr defTabSz="685800"/>
            <a:endParaRPr lang="en-US">
              <a:solidFill>
                <a:srgbClr val="FF0000"/>
              </a:solidFill>
            </a:endParaRPr>
          </a:p>
        </p:txBody>
      </p:sp>
      <p:sp>
        <p:nvSpPr>
          <p:cNvPr id="16" name="Slide Number Placeholder 15"/>
          <p:cNvSpPr>
            <a:spLocks noGrp="1"/>
          </p:cNvSpPr>
          <p:nvPr>
            <p:ph type="sldNum" sz="quarter" idx="4"/>
          </p:nvPr>
        </p:nvSpPr>
        <p:spPr>
          <a:xfrm>
            <a:off x="8335264" y="6556248"/>
            <a:ext cx="784448" cy="228600"/>
          </a:xfrm>
          <a:prstGeom prst="rect">
            <a:avLst/>
          </a:prstGeom>
        </p:spPr>
        <p:txBody>
          <a:bodyPr vert="horz" lIns="0" tIns="0" rIns="0" bIns="0" anchor="b"/>
          <a:lstStyle>
            <a:lvl1pPr algn="r" eaLnBrk="1" latinLnBrk="0" hangingPunct="1">
              <a:defRPr kumimoji="0" sz="619">
                <a:solidFill>
                  <a:schemeClr val="tx2"/>
                </a:solidFill>
              </a:defRPr>
            </a:lvl1pPr>
          </a:lstStyle>
          <a:p>
            <a:pPr defTabSz="685800"/>
            <a:fld id="{FBAC53B1-CD86-440B-88C8-41D4C4B1DC7D}" type="slidenum">
              <a:rPr lang="en-US" smtClean="0">
                <a:solidFill>
                  <a:srgbClr val="FF0000"/>
                </a:solidFill>
              </a:rPr>
              <a:pPr defTabSz="685800"/>
              <a:t>‹#›</a:t>
            </a:fld>
            <a:endParaRPr lang="en-US">
              <a:solidFill>
                <a:srgbClr val="FF0000"/>
              </a:solidFill>
            </a:endParaRPr>
          </a:p>
        </p:txBody>
      </p:sp>
    </p:spTree>
    <p:extLst>
      <p:ext uri="{BB962C8B-B14F-4D97-AF65-F5344CB8AC3E}">
        <p14:creationId xmlns:p14="http://schemas.microsoft.com/office/powerpoint/2010/main" val="3602154496"/>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Lst>
  <p:timing>
    <p:tnLst>
      <p:par>
        <p:cTn id="1" dur="indefinite" restart="never" nodeType="tmRoot"/>
      </p:par>
    </p:tnLst>
  </p:timing>
  <p:txStyles>
    <p:titleStyle>
      <a:lvl1pPr algn="l" rtl="0" eaLnBrk="1" latinLnBrk="0" hangingPunct="1">
        <a:spcBef>
          <a:spcPct val="0"/>
        </a:spcBef>
        <a:buNone/>
        <a:defRPr kumimoji="0" sz="2138" b="1" kern="1200" cap="none" baseline="0">
          <a:ln w="500">
            <a:noFill/>
          </a:ln>
          <a:solidFill>
            <a:schemeClr val="tx1"/>
          </a:solidFill>
          <a:effectLst/>
          <a:latin typeface="Arial" panose="020B0604020202020204" pitchFamily="34" charset="0"/>
          <a:ea typeface="+mj-ea"/>
          <a:cs typeface="Arial" panose="020B0604020202020204" pitchFamily="34" charset="0"/>
        </a:defRPr>
      </a:lvl1pPr>
    </p:titleStyle>
    <p:bodyStyle>
      <a:lvl1pPr marL="154305" indent="-154305" algn="l" rtl="0" eaLnBrk="1" latinLnBrk="0" hangingPunct="1">
        <a:spcBef>
          <a:spcPts val="338"/>
        </a:spcBef>
        <a:buClr>
          <a:schemeClr val="tx2"/>
        </a:buClr>
        <a:buSzPct val="73000"/>
        <a:buFont typeface="Wingdings 2"/>
        <a:buChar char=""/>
        <a:defRPr kumimoji="0" sz="1575" kern="1200" baseline="0">
          <a:solidFill>
            <a:schemeClr val="tx1"/>
          </a:solidFill>
          <a:latin typeface="Arial" panose="020B0604020202020204" pitchFamily="34" charset="0"/>
          <a:ea typeface="+mn-ea"/>
          <a:cs typeface="Arial" panose="020B0604020202020204" pitchFamily="34" charset="0"/>
        </a:defRPr>
      </a:lvl1pPr>
      <a:lvl2pPr marL="293180" indent="-128588" algn="l" rtl="0" eaLnBrk="1" latinLnBrk="0" hangingPunct="1">
        <a:spcBef>
          <a:spcPts val="281"/>
        </a:spcBef>
        <a:buClr>
          <a:schemeClr val="accent4"/>
        </a:buClr>
        <a:buSzPct val="80000"/>
        <a:buFont typeface="Wingdings 2"/>
        <a:buChar char=""/>
        <a:defRPr kumimoji="0" sz="1350" kern="1200">
          <a:solidFill>
            <a:schemeClr val="tx1">
              <a:tint val="85000"/>
            </a:schemeClr>
          </a:solidFill>
          <a:latin typeface="Arial" panose="020B0604020202020204" pitchFamily="34" charset="0"/>
          <a:ea typeface="+mn-ea"/>
          <a:cs typeface="Arial" panose="020B0604020202020204" pitchFamily="34" charset="0"/>
        </a:defRPr>
      </a:lvl2pPr>
      <a:lvl3pPr marL="426911" indent="-128588" algn="l" rtl="0" eaLnBrk="1" latinLnBrk="0" hangingPunct="1">
        <a:spcBef>
          <a:spcPts val="225"/>
        </a:spcBef>
        <a:buClr>
          <a:schemeClr val="accent4"/>
        </a:buClr>
        <a:buSzPct val="60000"/>
        <a:buFont typeface="Wingdings"/>
        <a:buChar char=""/>
        <a:defRPr kumimoji="0" sz="1350" kern="1200">
          <a:solidFill>
            <a:schemeClr val="tx1"/>
          </a:solidFill>
          <a:latin typeface="Arial" panose="020B0604020202020204" pitchFamily="34" charset="0"/>
          <a:ea typeface="+mn-ea"/>
          <a:cs typeface="Arial" panose="020B0604020202020204" pitchFamily="34" charset="0"/>
        </a:defRPr>
      </a:lvl3pPr>
      <a:lvl4pPr marL="565785" indent="-128588" algn="l" rtl="0" eaLnBrk="1" latinLnBrk="0" hangingPunct="1">
        <a:spcBef>
          <a:spcPct val="20000"/>
        </a:spcBef>
        <a:buClr>
          <a:schemeClr val="accent4"/>
        </a:buClr>
        <a:buSzPct val="80000"/>
        <a:buFont typeface="Wingdings 2"/>
        <a:buChar char=""/>
        <a:defRPr kumimoji="0" sz="1350" kern="1200">
          <a:solidFill>
            <a:schemeClr val="tx1">
              <a:tint val="85000"/>
            </a:schemeClr>
          </a:solidFill>
          <a:latin typeface="Arial" panose="020B0604020202020204" pitchFamily="34" charset="0"/>
          <a:ea typeface="+mn-ea"/>
          <a:cs typeface="Arial" panose="020B0604020202020204" pitchFamily="34" charset="0"/>
        </a:defRPr>
      </a:lvl4pPr>
      <a:lvl5pPr marL="720090" indent="-128588" algn="l" rtl="0" eaLnBrk="1" latinLnBrk="0" hangingPunct="1">
        <a:spcBef>
          <a:spcPts val="225"/>
        </a:spcBef>
        <a:buClr>
          <a:schemeClr val="accent4"/>
        </a:buClr>
        <a:buSzPct val="70000"/>
        <a:buFont typeface="Wingdings"/>
        <a:buChar char=""/>
        <a:defRPr kumimoji="0" sz="1125" kern="1200">
          <a:solidFill>
            <a:schemeClr val="tx1"/>
          </a:solidFill>
          <a:latin typeface="Arial" panose="020B0604020202020204" pitchFamily="34" charset="0"/>
          <a:ea typeface="+mn-ea"/>
          <a:cs typeface="Arial" panose="020B0604020202020204" pitchFamily="34" charset="0"/>
        </a:defRPr>
      </a:lvl5pPr>
      <a:lvl6pPr marL="828104" indent="-102870" algn="l" rtl="0" eaLnBrk="1" latinLnBrk="0" hangingPunct="1">
        <a:spcBef>
          <a:spcPts val="225"/>
        </a:spcBef>
        <a:buClr>
          <a:schemeClr val="accent4"/>
        </a:buClr>
        <a:buSzPct val="80000"/>
        <a:buFont typeface="Wingdings 2"/>
        <a:buChar char=""/>
        <a:defRPr kumimoji="0" sz="1013" kern="1200">
          <a:solidFill>
            <a:schemeClr val="tx1">
              <a:tint val="85000"/>
            </a:schemeClr>
          </a:solidFill>
          <a:latin typeface="+mn-lt"/>
          <a:ea typeface="+mn-ea"/>
          <a:cs typeface="+mn-cs"/>
        </a:defRPr>
      </a:lvl6pPr>
      <a:lvl7pPr marL="941261" indent="-102870" algn="l" rtl="0" eaLnBrk="1" latinLnBrk="0" hangingPunct="1">
        <a:spcBef>
          <a:spcPct val="20000"/>
        </a:spcBef>
        <a:buClr>
          <a:schemeClr val="accent4"/>
        </a:buClr>
        <a:buSzPct val="80000"/>
        <a:buFont typeface="Wingdings 2"/>
        <a:buChar char=""/>
        <a:defRPr kumimoji="0" sz="900" kern="1200" baseline="0">
          <a:solidFill>
            <a:schemeClr val="tx1"/>
          </a:solidFill>
          <a:latin typeface="+mn-lt"/>
          <a:ea typeface="+mn-ea"/>
          <a:cs typeface="+mn-cs"/>
        </a:defRPr>
      </a:lvl7pPr>
      <a:lvl8pPr marL="1038987" indent="-102870" algn="l" rtl="0" eaLnBrk="1" latinLnBrk="0" hangingPunct="1">
        <a:spcBef>
          <a:spcPts val="169"/>
        </a:spcBef>
        <a:buClr>
          <a:schemeClr val="accent4"/>
        </a:buClr>
        <a:buSzPct val="100000"/>
        <a:buChar char="•"/>
        <a:defRPr kumimoji="0" sz="900" kern="1200" baseline="0">
          <a:solidFill>
            <a:schemeClr val="tx1">
              <a:tint val="85000"/>
            </a:schemeClr>
          </a:solidFill>
          <a:latin typeface="+mn-lt"/>
          <a:ea typeface="+mn-ea"/>
          <a:cs typeface="+mn-cs"/>
        </a:defRPr>
      </a:lvl8pPr>
      <a:lvl9pPr marL="1157288" indent="-102870" algn="l" rtl="0" eaLnBrk="1" latinLnBrk="0" hangingPunct="1">
        <a:spcBef>
          <a:spcPct val="20000"/>
        </a:spcBef>
        <a:buClr>
          <a:schemeClr val="accent4"/>
        </a:buClr>
        <a:buSzPct val="100000"/>
        <a:buFont typeface="Wingdings"/>
        <a:buChar char="§"/>
        <a:defRPr kumimoji="0" sz="788"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257175" algn="l" rtl="0" eaLnBrk="1" latinLnBrk="0" hangingPunct="1">
        <a:defRPr kumimoji="0" kern="1200">
          <a:solidFill>
            <a:schemeClr val="tx1"/>
          </a:solidFill>
          <a:latin typeface="+mn-lt"/>
          <a:ea typeface="+mn-ea"/>
          <a:cs typeface="+mn-cs"/>
        </a:defRPr>
      </a:lvl2pPr>
      <a:lvl3pPr marL="514350" algn="l" rtl="0" eaLnBrk="1" latinLnBrk="0" hangingPunct="1">
        <a:defRPr kumimoji="0" kern="1200">
          <a:solidFill>
            <a:schemeClr val="tx1"/>
          </a:solidFill>
          <a:latin typeface="+mn-lt"/>
          <a:ea typeface="+mn-ea"/>
          <a:cs typeface="+mn-cs"/>
        </a:defRPr>
      </a:lvl3pPr>
      <a:lvl4pPr marL="771525" algn="l" rtl="0" eaLnBrk="1" latinLnBrk="0" hangingPunct="1">
        <a:defRPr kumimoji="0" kern="1200">
          <a:solidFill>
            <a:schemeClr val="tx1"/>
          </a:solidFill>
          <a:latin typeface="+mn-lt"/>
          <a:ea typeface="+mn-ea"/>
          <a:cs typeface="+mn-cs"/>
        </a:defRPr>
      </a:lvl4pPr>
      <a:lvl5pPr marL="1028700" algn="l" rtl="0" eaLnBrk="1" latinLnBrk="0" hangingPunct="1">
        <a:defRPr kumimoji="0" kern="1200">
          <a:solidFill>
            <a:schemeClr val="tx1"/>
          </a:solidFill>
          <a:latin typeface="+mn-lt"/>
          <a:ea typeface="+mn-ea"/>
          <a:cs typeface="+mn-cs"/>
        </a:defRPr>
      </a:lvl5pPr>
      <a:lvl6pPr marL="1285875" algn="l" rtl="0" eaLnBrk="1" latinLnBrk="0" hangingPunct="1">
        <a:defRPr kumimoji="0" kern="1200">
          <a:solidFill>
            <a:schemeClr val="tx1"/>
          </a:solidFill>
          <a:latin typeface="+mn-lt"/>
          <a:ea typeface="+mn-ea"/>
          <a:cs typeface="+mn-cs"/>
        </a:defRPr>
      </a:lvl6pPr>
      <a:lvl7pPr marL="1543050" algn="l" rtl="0" eaLnBrk="1" latinLnBrk="0" hangingPunct="1">
        <a:defRPr kumimoji="0" kern="1200">
          <a:solidFill>
            <a:schemeClr val="tx1"/>
          </a:solidFill>
          <a:latin typeface="+mn-lt"/>
          <a:ea typeface="+mn-ea"/>
          <a:cs typeface="+mn-cs"/>
        </a:defRPr>
      </a:lvl7pPr>
      <a:lvl8pPr marL="1800225" algn="l" rtl="0" eaLnBrk="1" latinLnBrk="0" hangingPunct="1">
        <a:defRPr kumimoji="0" kern="1200">
          <a:solidFill>
            <a:schemeClr val="tx1"/>
          </a:solidFill>
          <a:latin typeface="+mn-lt"/>
          <a:ea typeface="+mn-ea"/>
          <a:cs typeface="+mn-cs"/>
        </a:defRPr>
      </a:lvl8pPr>
      <a:lvl9pPr marL="20574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10871200" y="0"/>
            <a:ext cx="1320800" cy="6858000"/>
          </a:xfrm>
          <a:prstGeom prst="rect">
            <a:avLst/>
          </a:prstGeom>
          <a:blipFill>
            <a:blip r:embed="rId18"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defTabSz="685800"/>
            <a:endParaRPr lang="en-US" sz="1013" dirty="0">
              <a:solidFill>
                <a:srgbClr val="FFFFFF"/>
              </a:solidFill>
            </a:endParaRPr>
          </a:p>
        </p:txBody>
      </p:sp>
      <p:sp>
        <p:nvSpPr>
          <p:cNvPr id="3" name="Title Placeholder 2"/>
          <p:cNvSpPr>
            <a:spLocks noGrp="1"/>
          </p:cNvSpPr>
          <p:nvPr>
            <p:ph type="title"/>
          </p:nvPr>
        </p:nvSpPr>
        <p:spPr>
          <a:xfrm>
            <a:off x="609600" y="320040"/>
            <a:ext cx="9652000" cy="1143000"/>
          </a:xfrm>
          <a:prstGeom prst="rect">
            <a:avLst/>
          </a:prstGeom>
          <a:ln>
            <a:noFill/>
          </a:ln>
        </p:spPr>
        <p:txBody>
          <a:bodyPr vert="horz" lIns="45720" tIns="0" rIns="45720" bIns="0" anchor="b" anchorCtr="0">
            <a:normAutofit/>
          </a:bodyPr>
          <a:lstStyle/>
          <a:p>
            <a:r>
              <a:rPr kumimoji="0" lang="en-US" smtClean="0"/>
              <a:t>Click to edit Master title style</a:t>
            </a:r>
            <a:endParaRPr kumimoji="0" lang="en-US" dirty="0"/>
          </a:p>
        </p:txBody>
      </p:sp>
      <p:sp>
        <p:nvSpPr>
          <p:cNvPr id="31" name="Text Placeholder 30"/>
          <p:cNvSpPr>
            <a:spLocks noGrp="1"/>
          </p:cNvSpPr>
          <p:nvPr>
            <p:ph type="body" idx="1"/>
          </p:nvPr>
        </p:nvSpPr>
        <p:spPr>
          <a:xfrm>
            <a:off x="609600" y="1609416"/>
            <a:ext cx="9652000" cy="48463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27" name="Date Placeholder 26"/>
          <p:cNvSpPr>
            <a:spLocks noGrp="1"/>
          </p:cNvSpPr>
          <p:nvPr>
            <p:ph type="dt" sz="half" idx="2"/>
          </p:nvPr>
        </p:nvSpPr>
        <p:spPr>
          <a:xfrm>
            <a:off x="5661248" y="6557946"/>
            <a:ext cx="2669952" cy="226902"/>
          </a:xfrm>
          <a:prstGeom prst="rect">
            <a:avLst/>
          </a:prstGeom>
        </p:spPr>
        <p:txBody>
          <a:bodyPr vert="horz" tIns="0" bIns="0" anchor="b"/>
          <a:lstStyle>
            <a:lvl1pPr algn="l" eaLnBrk="1" latinLnBrk="0" hangingPunct="1">
              <a:defRPr kumimoji="0" sz="563">
                <a:solidFill>
                  <a:schemeClr val="tx2"/>
                </a:solidFill>
              </a:defRPr>
            </a:lvl1pPr>
          </a:lstStyle>
          <a:p>
            <a:pPr defTabSz="685800"/>
            <a:fld id="{8BEF7330-EA60-42DC-9AEC-2E6E34937A32}" type="datetimeFigureOut">
              <a:rPr lang="en-US" smtClean="0">
                <a:solidFill>
                  <a:srgbClr val="FF0000"/>
                </a:solidFill>
              </a:rPr>
              <a:pPr defTabSz="685800"/>
              <a:t>11/7/2018</a:t>
            </a:fld>
            <a:endParaRPr lang="en-US">
              <a:solidFill>
                <a:srgbClr val="FF0000"/>
              </a:solidFill>
            </a:endParaRPr>
          </a:p>
        </p:txBody>
      </p:sp>
      <p:sp>
        <p:nvSpPr>
          <p:cNvPr id="4" name="Footer Placeholder 3"/>
          <p:cNvSpPr>
            <a:spLocks noGrp="1"/>
          </p:cNvSpPr>
          <p:nvPr>
            <p:ph type="ftr" sz="quarter" idx="3"/>
          </p:nvPr>
        </p:nvSpPr>
        <p:spPr>
          <a:xfrm>
            <a:off x="609600" y="6557946"/>
            <a:ext cx="4876800" cy="228600"/>
          </a:xfrm>
          <a:prstGeom prst="rect">
            <a:avLst/>
          </a:prstGeom>
        </p:spPr>
        <p:txBody>
          <a:bodyPr vert="horz" tIns="0" bIns="0" anchor="b"/>
          <a:lstStyle>
            <a:lvl1pPr algn="r" eaLnBrk="1" latinLnBrk="0" hangingPunct="1">
              <a:defRPr kumimoji="0" sz="563">
                <a:solidFill>
                  <a:schemeClr val="tx2"/>
                </a:solidFill>
              </a:defRPr>
            </a:lvl1pPr>
          </a:lstStyle>
          <a:p>
            <a:pPr defTabSz="685800"/>
            <a:endParaRPr lang="en-US">
              <a:solidFill>
                <a:srgbClr val="FF0000"/>
              </a:solidFill>
            </a:endParaRPr>
          </a:p>
        </p:txBody>
      </p:sp>
      <p:sp>
        <p:nvSpPr>
          <p:cNvPr id="16" name="Slide Number Placeholder 15"/>
          <p:cNvSpPr>
            <a:spLocks noGrp="1"/>
          </p:cNvSpPr>
          <p:nvPr>
            <p:ph type="sldNum" sz="quarter" idx="4"/>
          </p:nvPr>
        </p:nvSpPr>
        <p:spPr>
          <a:xfrm>
            <a:off x="8335264" y="6556248"/>
            <a:ext cx="784448" cy="228600"/>
          </a:xfrm>
          <a:prstGeom prst="rect">
            <a:avLst/>
          </a:prstGeom>
        </p:spPr>
        <p:txBody>
          <a:bodyPr vert="horz" lIns="0" tIns="0" rIns="0" bIns="0" anchor="b"/>
          <a:lstStyle>
            <a:lvl1pPr algn="r" eaLnBrk="1" latinLnBrk="0" hangingPunct="1">
              <a:defRPr kumimoji="0" sz="619">
                <a:solidFill>
                  <a:schemeClr val="tx2"/>
                </a:solidFill>
              </a:defRPr>
            </a:lvl1pPr>
          </a:lstStyle>
          <a:p>
            <a:pPr defTabSz="685800"/>
            <a:fld id="{FBAC53B1-CD86-440B-88C8-41D4C4B1DC7D}" type="slidenum">
              <a:rPr lang="en-US" smtClean="0">
                <a:solidFill>
                  <a:srgbClr val="FF0000"/>
                </a:solidFill>
              </a:rPr>
              <a:pPr defTabSz="685800"/>
              <a:t>‹#›</a:t>
            </a:fld>
            <a:endParaRPr lang="en-US">
              <a:solidFill>
                <a:srgbClr val="FF0000"/>
              </a:solidFill>
            </a:endParaRPr>
          </a:p>
        </p:txBody>
      </p:sp>
    </p:spTree>
    <p:extLst>
      <p:ext uri="{BB962C8B-B14F-4D97-AF65-F5344CB8AC3E}">
        <p14:creationId xmlns:p14="http://schemas.microsoft.com/office/powerpoint/2010/main" val="902265182"/>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Lst>
  <p:timing>
    <p:tnLst>
      <p:par>
        <p:cTn id="1" dur="indefinite" restart="never" nodeType="tmRoot"/>
      </p:par>
    </p:tnLst>
  </p:timing>
  <p:txStyles>
    <p:titleStyle>
      <a:lvl1pPr algn="l" rtl="0" eaLnBrk="1" latinLnBrk="0" hangingPunct="1">
        <a:spcBef>
          <a:spcPct val="0"/>
        </a:spcBef>
        <a:buNone/>
        <a:defRPr kumimoji="0" sz="2138" b="1" kern="1200" cap="none" baseline="0">
          <a:ln w="500">
            <a:noFill/>
          </a:ln>
          <a:solidFill>
            <a:schemeClr val="tx1"/>
          </a:solidFill>
          <a:effectLst/>
          <a:latin typeface="Arial" panose="020B0604020202020204" pitchFamily="34" charset="0"/>
          <a:ea typeface="+mj-ea"/>
          <a:cs typeface="Arial" panose="020B0604020202020204" pitchFamily="34" charset="0"/>
        </a:defRPr>
      </a:lvl1pPr>
    </p:titleStyle>
    <p:bodyStyle>
      <a:lvl1pPr marL="154305" indent="-154305" algn="l" rtl="0" eaLnBrk="1" latinLnBrk="0" hangingPunct="1">
        <a:spcBef>
          <a:spcPts val="338"/>
        </a:spcBef>
        <a:buClr>
          <a:schemeClr val="tx2"/>
        </a:buClr>
        <a:buSzPct val="73000"/>
        <a:buFont typeface="Wingdings 2"/>
        <a:buChar char=""/>
        <a:defRPr kumimoji="0" sz="1575" kern="1200" baseline="0">
          <a:solidFill>
            <a:schemeClr val="tx1"/>
          </a:solidFill>
          <a:latin typeface="Arial" panose="020B0604020202020204" pitchFamily="34" charset="0"/>
          <a:ea typeface="+mn-ea"/>
          <a:cs typeface="Arial" panose="020B0604020202020204" pitchFamily="34" charset="0"/>
        </a:defRPr>
      </a:lvl1pPr>
      <a:lvl2pPr marL="293180" indent="-128588" algn="l" rtl="0" eaLnBrk="1" latinLnBrk="0" hangingPunct="1">
        <a:spcBef>
          <a:spcPts val="281"/>
        </a:spcBef>
        <a:buClr>
          <a:schemeClr val="accent4"/>
        </a:buClr>
        <a:buSzPct val="80000"/>
        <a:buFont typeface="Wingdings 2"/>
        <a:buChar char=""/>
        <a:defRPr kumimoji="0" sz="1350" kern="1200">
          <a:solidFill>
            <a:schemeClr val="tx1">
              <a:tint val="85000"/>
            </a:schemeClr>
          </a:solidFill>
          <a:latin typeface="Arial" panose="020B0604020202020204" pitchFamily="34" charset="0"/>
          <a:ea typeface="+mn-ea"/>
          <a:cs typeface="Arial" panose="020B0604020202020204" pitchFamily="34" charset="0"/>
        </a:defRPr>
      </a:lvl2pPr>
      <a:lvl3pPr marL="426911" indent="-128588" algn="l" rtl="0" eaLnBrk="1" latinLnBrk="0" hangingPunct="1">
        <a:spcBef>
          <a:spcPts val="225"/>
        </a:spcBef>
        <a:buClr>
          <a:schemeClr val="accent4"/>
        </a:buClr>
        <a:buSzPct val="60000"/>
        <a:buFont typeface="Wingdings"/>
        <a:buChar char=""/>
        <a:defRPr kumimoji="0" sz="1350" kern="1200">
          <a:solidFill>
            <a:schemeClr val="tx1"/>
          </a:solidFill>
          <a:latin typeface="Arial" panose="020B0604020202020204" pitchFamily="34" charset="0"/>
          <a:ea typeface="+mn-ea"/>
          <a:cs typeface="Arial" panose="020B0604020202020204" pitchFamily="34" charset="0"/>
        </a:defRPr>
      </a:lvl3pPr>
      <a:lvl4pPr marL="565785" indent="-128588" algn="l" rtl="0" eaLnBrk="1" latinLnBrk="0" hangingPunct="1">
        <a:spcBef>
          <a:spcPct val="20000"/>
        </a:spcBef>
        <a:buClr>
          <a:schemeClr val="accent4"/>
        </a:buClr>
        <a:buSzPct val="80000"/>
        <a:buFont typeface="Wingdings 2"/>
        <a:buChar char=""/>
        <a:defRPr kumimoji="0" sz="1350" kern="1200">
          <a:solidFill>
            <a:schemeClr val="tx1">
              <a:tint val="85000"/>
            </a:schemeClr>
          </a:solidFill>
          <a:latin typeface="Arial" panose="020B0604020202020204" pitchFamily="34" charset="0"/>
          <a:ea typeface="+mn-ea"/>
          <a:cs typeface="Arial" panose="020B0604020202020204" pitchFamily="34" charset="0"/>
        </a:defRPr>
      </a:lvl4pPr>
      <a:lvl5pPr marL="720090" indent="-128588" algn="l" rtl="0" eaLnBrk="1" latinLnBrk="0" hangingPunct="1">
        <a:spcBef>
          <a:spcPts val="225"/>
        </a:spcBef>
        <a:buClr>
          <a:schemeClr val="accent4"/>
        </a:buClr>
        <a:buSzPct val="70000"/>
        <a:buFont typeface="Wingdings"/>
        <a:buChar char=""/>
        <a:defRPr kumimoji="0" sz="1125" kern="1200">
          <a:solidFill>
            <a:schemeClr val="tx1"/>
          </a:solidFill>
          <a:latin typeface="Arial" panose="020B0604020202020204" pitchFamily="34" charset="0"/>
          <a:ea typeface="+mn-ea"/>
          <a:cs typeface="Arial" panose="020B0604020202020204" pitchFamily="34" charset="0"/>
        </a:defRPr>
      </a:lvl5pPr>
      <a:lvl6pPr marL="828104" indent="-102870" algn="l" rtl="0" eaLnBrk="1" latinLnBrk="0" hangingPunct="1">
        <a:spcBef>
          <a:spcPts val="225"/>
        </a:spcBef>
        <a:buClr>
          <a:schemeClr val="accent4"/>
        </a:buClr>
        <a:buSzPct val="80000"/>
        <a:buFont typeface="Wingdings 2"/>
        <a:buChar char=""/>
        <a:defRPr kumimoji="0" sz="1013" kern="1200">
          <a:solidFill>
            <a:schemeClr val="tx1">
              <a:tint val="85000"/>
            </a:schemeClr>
          </a:solidFill>
          <a:latin typeface="+mn-lt"/>
          <a:ea typeface="+mn-ea"/>
          <a:cs typeface="+mn-cs"/>
        </a:defRPr>
      </a:lvl6pPr>
      <a:lvl7pPr marL="941261" indent="-102870" algn="l" rtl="0" eaLnBrk="1" latinLnBrk="0" hangingPunct="1">
        <a:spcBef>
          <a:spcPct val="20000"/>
        </a:spcBef>
        <a:buClr>
          <a:schemeClr val="accent4"/>
        </a:buClr>
        <a:buSzPct val="80000"/>
        <a:buFont typeface="Wingdings 2"/>
        <a:buChar char=""/>
        <a:defRPr kumimoji="0" sz="900" kern="1200" baseline="0">
          <a:solidFill>
            <a:schemeClr val="tx1"/>
          </a:solidFill>
          <a:latin typeface="+mn-lt"/>
          <a:ea typeface="+mn-ea"/>
          <a:cs typeface="+mn-cs"/>
        </a:defRPr>
      </a:lvl7pPr>
      <a:lvl8pPr marL="1038987" indent="-102870" algn="l" rtl="0" eaLnBrk="1" latinLnBrk="0" hangingPunct="1">
        <a:spcBef>
          <a:spcPts val="169"/>
        </a:spcBef>
        <a:buClr>
          <a:schemeClr val="accent4"/>
        </a:buClr>
        <a:buSzPct val="100000"/>
        <a:buChar char="•"/>
        <a:defRPr kumimoji="0" sz="900" kern="1200" baseline="0">
          <a:solidFill>
            <a:schemeClr val="tx1">
              <a:tint val="85000"/>
            </a:schemeClr>
          </a:solidFill>
          <a:latin typeface="+mn-lt"/>
          <a:ea typeface="+mn-ea"/>
          <a:cs typeface="+mn-cs"/>
        </a:defRPr>
      </a:lvl8pPr>
      <a:lvl9pPr marL="1157288" indent="-102870" algn="l" rtl="0" eaLnBrk="1" latinLnBrk="0" hangingPunct="1">
        <a:spcBef>
          <a:spcPct val="20000"/>
        </a:spcBef>
        <a:buClr>
          <a:schemeClr val="accent4"/>
        </a:buClr>
        <a:buSzPct val="100000"/>
        <a:buFont typeface="Wingdings"/>
        <a:buChar char="§"/>
        <a:defRPr kumimoji="0" sz="788"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257175" algn="l" rtl="0" eaLnBrk="1" latinLnBrk="0" hangingPunct="1">
        <a:defRPr kumimoji="0" kern="1200">
          <a:solidFill>
            <a:schemeClr val="tx1"/>
          </a:solidFill>
          <a:latin typeface="+mn-lt"/>
          <a:ea typeface="+mn-ea"/>
          <a:cs typeface="+mn-cs"/>
        </a:defRPr>
      </a:lvl2pPr>
      <a:lvl3pPr marL="514350" algn="l" rtl="0" eaLnBrk="1" latinLnBrk="0" hangingPunct="1">
        <a:defRPr kumimoji="0" kern="1200">
          <a:solidFill>
            <a:schemeClr val="tx1"/>
          </a:solidFill>
          <a:latin typeface="+mn-lt"/>
          <a:ea typeface="+mn-ea"/>
          <a:cs typeface="+mn-cs"/>
        </a:defRPr>
      </a:lvl3pPr>
      <a:lvl4pPr marL="771525" algn="l" rtl="0" eaLnBrk="1" latinLnBrk="0" hangingPunct="1">
        <a:defRPr kumimoji="0" kern="1200">
          <a:solidFill>
            <a:schemeClr val="tx1"/>
          </a:solidFill>
          <a:latin typeface="+mn-lt"/>
          <a:ea typeface="+mn-ea"/>
          <a:cs typeface="+mn-cs"/>
        </a:defRPr>
      </a:lvl4pPr>
      <a:lvl5pPr marL="1028700" algn="l" rtl="0" eaLnBrk="1" latinLnBrk="0" hangingPunct="1">
        <a:defRPr kumimoji="0" kern="1200">
          <a:solidFill>
            <a:schemeClr val="tx1"/>
          </a:solidFill>
          <a:latin typeface="+mn-lt"/>
          <a:ea typeface="+mn-ea"/>
          <a:cs typeface="+mn-cs"/>
        </a:defRPr>
      </a:lvl5pPr>
      <a:lvl6pPr marL="1285875" algn="l" rtl="0" eaLnBrk="1" latinLnBrk="0" hangingPunct="1">
        <a:defRPr kumimoji="0" kern="1200">
          <a:solidFill>
            <a:schemeClr val="tx1"/>
          </a:solidFill>
          <a:latin typeface="+mn-lt"/>
          <a:ea typeface="+mn-ea"/>
          <a:cs typeface="+mn-cs"/>
        </a:defRPr>
      </a:lvl6pPr>
      <a:lvl7pPr marL="1543050" algn="l" rtl="0" eaLnBrk="1" latinLnBrk="0" hangingPunct="1">
        <a:defRPr kumimoji="0" kern="1200">
          <a:solidFill>
            <a:schemeClr val="tx1"/>
          </a:solidFill>
          <a:latin typeface="+mn-lt"/>
          <a:ea typeface="+mn-ea"/>
          <a:cs typeface="+mn-cs"/>
        </a:defRPr>
      </a:lvl7pPr>
      <a:lvl8pPr marL="1800225" algn="l" rtl="0" eaLnBrk="1" latinLnBrk="0" hangingPunct="1">
        <a:defRPr kumimoji="0" kern="1200">
          <a:solidFill>
            <a:schemeClr val="tx1"/>
          </a:solidFill>
          <a:latin typeface="+mn-lt"/>
          <a:ea typeface="+mn-ea"/>
          <a:cs typeface="+mn-cs"/>
        </a:defRPr>
      </a:lvl8pPr>
      <a:lvl9pPr marL="20574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3" Type="http://schemas.openxmlformats.org/officeDocument/2006/relationships/hyperlink" Target="http://www.who.int/gho/hiv/epidemic_status/prevalence_text/en/" TargetMode="External"/><Relationship Id="rId2" Type="http://schemas.openxmlformats.org/officeDocument/2006/relationships/hyperlink" Target="https://www.hiv.gov/hiv-basics/overview/data-and-trends/global-statistics" TargetMode="Externa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2" Type="http://schemas.openxmlformats.org/officeDocument/2006/relationships/hyperlink" Target="http://www.who.int/news-room/fact-sheets/detail/tuberculosis" TargetMode="External"/><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2" Type="http://schemas.openxmlformats.org/officeDocument/2006/relationships/hyperlink" Target="http://www.who.int/news-room/fact-sheets/detail/tuberculosis" TargetMode="External"/><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3.xml"/></Relationships>
</file>

<file path=ppt/slides/_rels/slide74.xml.rels><?xml version="1.0" encoding="UTF-8" standalone="yes"?>
<Relationships xmlns="http://schemas.openxmlformats.org/package/2006/relationships"><Relationship Id="rId3" Type="http://schemas.openxmlformats.org/officeDocument/2006/relationships/hyperlink" Target="https://www.cartercenter.org/news/features/h/river_blindness/river-blindness-elimination-nigeria.html" TargetMode="External"/><Relationship Id="rId2" Type="http://schemas.openxmlformats.org/officeDocument/2006/relationships/hyperlink" Target="https://www.paho.org/hq/index.php?option=com_topics&amp;view=article&amp;id=39&amp;Itemid=40762&amp;lang=en" TargetMode="External"/><Relationship Id="rId1" Type="http://schemas.openxmlformats.org/officeDocument/2006/relationships/slideLayout" Target="../slideLayouts/slideLayout33.xml"/></Relationships>
</file>

<file path=ppt/slides/_rels/slide7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3.xml.rels><?xml version="1.0" encoding="UTF-8" standalone="yes"?>
<Relationships xmlns="http://schemas.openxmlformats.org/package/2006/relationships"><Relationship Id="rId3" Type="http://schemas.openxmlformats.org/officeDocument/2006/relationships/hyperlink" Target="http://www.who.int/tb/publications/global_report/en/" TargetMode="External"/><Relationship Id="rId2" Type="http://schemas.openxmlformats.org/officeDocument/2006/relationships/hyperlink" Target="http://www.unaids.org/en/resources/documents/2013" TargetMode="External"/><Relationship Id="rId1" Type="http://schemas.openxmlformats.org/officeDocument/2006/relationships/slideLayout" Target="../slideLayouts/slideLayout33.xml"/></Relationships>
</file>

<file path=ppt/slides/_rels/slide84.xml.rels><?xml version="1.0" encoding="UTF-8" standalone="yes"?>
<Relationships xmlns="http://schemas.openxmlformats.org/package/2006/relationships"><Relationship Id="rId3" Type="http://schemas.openxmlformats.org/officeDocument/2006/relationships/hyperlink" Target="http://www.globalnetwork.org/factsheets-and-publications" TargetMode="External"/><Relationship Id="rId2" Type="http://schemas.openxmlformats.org/officeDocument/2006/relationships/hyperlink" Target="http://www.who.int/malaria/publications/world_malaria_report_2014/en/" TargetMode="Externa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4101" y="2083614"/>
            <a:ext cx="7928657" cy="2117996"/>
          </a:xfrm>
        </p:spPr>
        <p:txBody>
          <a:bodyPr>
            <a:noAutofit/>
          </a:bodyPr>
          <a:lstStyle/>
          <a:p>
            <a:pPr algn="ctr"/>
            <a:r>
              <a:rPr lang="en-US" sz="7200" dirty="0">
                <a:solidFill>
                  <a:schemeClr val="bg1"/>
                </a:solidFill>
                <a:latin typeface="Times New Roman" panose="02020603050405020304" pitchFamily="18" charset="0"/>
                <a:cs typeface="Times New Roman" panose="02020603050405020304" pitchFamily="18" charset="0"/>
              </a:rPr>
              <a:t>Communicable Diseases</a:t>
            </a:r>
          </a:p>
          <a:p>
            <a:pPr algn="ctr"/>
            <a:endParaRPr lang="en-US" sz="7200" dirty="0"/>
          </a:p>
        </p:txBody>
      </p:sp>
    </p:spTree>
    <p:extLst>
      <p:ext uri="{BB962C8B-B14F-4D97-AF65-F5344CB8AC3E}">
        <p14:creationId xmlns:p14="http://schemas.microsoft.com/office/powerpoint/2010/main" val="3077813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79422" y="1187356"/>
            <a:ext cx="10121774" cy="5568286"/>
          </a:xfrm>
        </p:spPr>
        <p:txBody>
          <a:bodyPr>
            <a:normAutofit/>
          </a:bodyPr>
          <a:lstStyle/>
          <a:p>
            <a:pPr>
              <a:spcAft>
                <a:spcPts val="1800"/>
              </a:spcAft>
            </a:pPr>
            <a:r>
              <a:rPr lang="en-US" sz="2800" dirty="0"/>
              <a:t>What are the determinants of selected communicable diseases?</a:t>
            </a:r>
          </a:p>
          <a:p>
            <a:pPr>
              <a:spcAft>
                <a:spcPts val="1800"/>
              </a:spcAft>
            </a:pPr>
            <a:r>
              <a:rPr lang="en-US" sz="2800" dirty="0"/>
              <a:t>What are the key concepts concerning prevention, transmission, and treatment? </a:t>
            </a:r>
          </a:p>
          <a:p>
            <a:pPr>
              <a:spcAft>
                <a:spcPts val="1800"/>
              </a:spcAft>
            </a:pPr>
            <a:r>
              <a:rPr lang="en-US" sz="2800" dirty="0"/>
              <a:t>What are the costs and consequences of communicable diseases?</a:t>
            </a:r>
          </a:p>
          <a:p>
            <a:pPr>
              <a:spcAft>
                <a:spcPts val="1800"/>
              </a:spcAft>
            </a:pPr>
            <a:r>
              <a:rPr lang="en-US" sz="2800" dirty="0"/>
              <a:t>What are examples of successful interventions?</a:t>
            </a:r>
          </a:p>
          <a:p>
            <a:pPr>
              <a:spcAft>
                <a:spcPts val="1800"/>
              </a:spcAft>
            </a:pPr>
            <a:r>
              <a:rPr lang="en-US" sz="2800" dirty="0"/>
              <a:t>What are the key challenges to future efforts?</a:t>
            </a:r>
          </a:p>
          <a:p>
            <a:endParaRPr lang="en-US" sz="2800" dirty="0"/>
          </a:p>
        </p:txBody>
      </p:sp>
      <p:sp>
        <p:nvSpPr>
          <p:cNvPr id="2" name="Title 1"/>
          <p:cNvSpPr>
            <a:spLocks noGrp="1"/>
          </p:cNvSpPr>
          <p:nvPr>
            <p:ph type="title" idx="4294967295"/>
          </p:nvPr>
        </p:nvSpPr>
        <p:spPr>
          <a:xfrm>
            <a:off x="1523999" y="1"/>
            <a:ext cx="8052180" cy="955343"/>
          </a:xfrm>
        </p:spPr>
        <p:txBody>
          <a:bodyPr>
            <a:normAutofit/>
          </a:bodyPr>
          <a:lstStyle/>
          <a:p>
            <a:pPr algn="ctr"/>
            <a:r>
              <a:rPr lang="en-US" sz="4800" dirty="0">
                <a:latin typeface="Times New Roman" panose="02020603050405020304" pitchFamily="18" charset="0"/>
                <a:cs typeface="Times New Roman" panose="02020603050405020304" pitchFamily="18" charset="0"/>
              </a:rPr>
              <a:t>Overview</a:t>
            </a:r>
          </a:p>
        </p:txBody>
      </p:sp>
    </p:spTree>
    <p:extLst>
      <p:ext uri="{BB962C8B-B14F-4D97-AF65-F5344CB8AC3E}">
        <p14:creationId xmlns:p14="http://schemas.microsoft.com/office/powerpoint/2010/main" val="2998791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4" y="276470"/>
            <a:ext cx="8079474" cy="1100161"/>
          </a:xfrm>
        </p:spPr>
        <p:txBody>
          <a:bodyPr>
            <a:noAutofit/>
          </a:bodyPr>
          <a:lstStyle/>
          <a:p>
            <a:r>
              <a:rPr lang="en-US" dirty="0"/>
              <a:t>The Importance of Communicable Diseases</a:t>
            </a:r>
          </a:p>
        </p:txBody>
      </p:sp>
      <p:sp>
        <p:nvSpPr>
          <p:cNvPr id="3" name="Content Placeholder 2"/>
          <p:cNvSpPr>
            <a:spLocks noGrp="1"/>
          </p:cNvSpPr>
          <p:nvPr>
            <p:ph idx="1"/>
          </p:nvPr>
        </p:nvSpPr>
        <p:spPr>
          <a:xfrm>
            <a:off x="380246" y="1651379"/>
            <a:ext cx="10420538" cy="4662611"/>
          </a:xfrm>
        </p:spPr>
        <p:txBody>
          <a:bodyPr>
            <a:normAutofit/>
          </a:bodyPr>
          <a:lstStyle/>
          <a:p>
            <a:r>
              <a:rPr lang="en-US" dirty="0"/>
              <a:t>Cause 31% of deaths and 40% of DALYs in low- and middle-income countries</a:t>
            </a:r>
          </a:p>
          <a:p>
            <a:r>
              <a:rPr lang="en-US" dirty="0"/>
              <a:t>Disproportionately affect the poor</a:t>
            </a:r>
          </a:p>
          <a:p>
            <a:r>
              <a:rPr lang="en-US" dirty="0"/>
              <a:t>Enormous economic consequences</a:t>
            </a:r>
          </a:p>
          <a:p>
            <a:r>
              <a:rPr lang="en-US" dirty="0"/>
              <a:t>Relevance to </a:t>
            </a:r>
            <a:r>
              <a:rPr lang="en-US" dirty="0" smtClean="0"/>
              <a:t>Sustainable Development Goals</a:t>
            </a:r>
            <a:endParaRPr lang="en-US" dirty="0"/>
          </a:p>
          <a:p>
            <a:r>
              <a:rPr lang="en-US" dirty="0"/>
              <a:t>Much of the burden of communicable diseases is avoidable, many can be prevented or </a:t>
            </a:r>
            <a:r>
              <a:rPr lang="en-US" dirty="0" smtClean="0"/>
              <a:t>treated</a:t>
            </a:r>
            <a:endParaRPr lang="en-US" dirty="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1126" y="229637"/>
            <a:ext cx="9018808" cy="1168400"/>
          </a:xfrm>
        </p:spPr>
        <p:txBody>
          <a:bodyPr>
            <a:noAutofit/>
          </a:bodyPr>
          <a:lstStyle/>
          <a:p>
            <a:r>
              <a:rPr lang="en-US" sz="4400" dirty="0"/>
              <a:t>Key Terms, Definitions, Concepts</a:t>
            </a:r>
          </a:p>
        </p:txBody>
      </p:sp>
      <p:sp>
        <p:nvSpPr>
          <p:cNvPr id="3" name="Content Placeholder 2"/>
          <p:cNvSpPr>
            <a:spLocks noGrp="1"/>
          </p:cNvSpPr>
          <p:nvPr>
            <p:ph idx="1"/>
          </p:nvPr>
        </p:nvSpPr>
        <p:spPr>
          <a:xfrm>
            <a:off x="407406" y="1398038"/>
            <a:ext cx="10380199" cy="4758546"/>
          </a:xfrm>
        </p:spPr>
        <p:txBody>
          <a:bodyPr>
            <a:normAutofit lnSpcReduction="10000"/>
          </a:bodyPr>
          <a:lstStyle/>
          <a:p>
            <a:pPr>
              <a:spcAft>
                <a:spcPts val="1200"/>
              </a:spcAft>
            </a:pPr>
            <a:r>
              <a:rPr lang="en-US" b="1" dirty="0" smtClean="0"/>
              <a:t>Communicable disease </a:t>
            </a:r>
            <a:r>
              <a:rPr lang="en-US" dirty="0" smtClean="0"/>
              <a:t>- transmission: </a:t>
            </a:r>
            <a:endParaRPr lang="en-US" dirty="0" smtClean="0"/>
          </a:p>
          <a:p>
            <a:pPr marL="1030288" lvl="1" indent="-214313">
              <a:spcBef>
                <a:spcPts val="600"/>
              </a:spcBef>
              <a:spcAft>
                <a:spcPts val="600"/>
              </a:spcAft>
            </a:pPr>
            <a:r>
              <a:rPr lang="en-US" sz="2800" dirty="0" smtClean="0"/>
              <a:t>animal-animal</a:t>
            </a:r>
          </a:p>
          <a:p>
            <a:pPr marL="1030288" lvl="1" indent="-214313">
              <a:spcBef>
                <a:spcPts val="600"/>
              </a:spcBef>
              <a:spcAft>
                <a:spcPts val="600"/>
              </a:spcAft>
            </a:pPr>
            <a:r>
              <a:rPr lang="en-US" sz="2800" dirty="0" smtClean="0"/>
              <a:t>animal-human </a:t>
            </a:r>
          </a:p>
          <a:p>
            <a:pPr marL="1030288" lvl="1" indent="-214313">
              <a:spcBef>
                <a:spcPts val="600"/>
              </a:spcBef>
              <a:spcAft>
                <a:spcPts val="600"/>
              </a:spcAft>
            </a:pPr>
            <a:r>
              <a:rPr lang="en-US" sz="2800" dirty="0" smtClean="0"/>
              <a:t>human-human</a:t>
            </a:r>
            <a:endParaRPr lang="en-US" sz="2800" dirty="0" smtClean="0"/>
          </a:p>
          <a:p>
            <a:pPr>
              <a:lnSpc>
                <a:spcPct val="110000"/>
              </a:lnSpc>
              <a:spcBef>
                <a:spcPts val="1800"/>
              </a:spcBef>
              <a:spcAft>
                <a:spcPts val="0"/>
              </a:spcAft>
            </a:pPr>
            <a:r>
              <a:rPr lang="en-US" dirty="0" smtClean="0"/>
              <a:t>Synonymous </a:t>
            </a:r>
            <a:r>
              <a:rPr lang="en-US" dirty="0" smtClean="0"/>
              <a:t>with infectious or contagious </a:t>
            </a:r>
            <a:r>
              <a:rPr lang="en-US" dirty="0" smtClean="0"/>
              <a:t>disease</a:t>
            </a:r>
          </a:p>
          <a:p>
            <a:pPr>
              <a:lnSpc>
                <a:spcPct val="110000"/>
              </a:lnSpc>
              <a:spcBef>
                <a:spcPts val="1800"/>
              </a:spcBef>
              <a:spcAft>
                <a:spcPts val="0"/>
              </a:spcAft>
            </a:pPr>
            <a:r>
              <a:rPr lang="en-US" dirty="0" smtClean="0"/>
              <a:t>Microbes/microorganisms that cause disease are called pathogens</a:t>
            </a:r>
          </a:p>
          <a:p>
            <a:pPr>
              <a:lnSpc>
                <a:spcPct val="110000"/>
              </a:lnSpc>
              <a:spcBef>
                <a:spcPts val="1800"/>
              </a:spcBef>
              <a:spcAft>
                <a:spcPts val="0"/>
              </a:spcAft>
            </a:pPr>
            <a:r>
              <a:rPr lang="en-US" dirty="0" smtClean="0"/>
              <a:t>What are some examples of pathogens?</a:t>
            </a: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Types of Microorganisms</a:t>
            </a:r>
            <a:endParaRPr lang="en-US" dirty="0"/>
          </a:p>
        </p:txBody>
      </p:sp>
      <p:sp>
        <p:nvSpPr>
          <p:cNvPr id="3" name="Content Placeholder 2"/>
          <p:cNvSpPr>
            <a:spLocks noGrp="1"/>
          </p:cNvSpPr>
          <p:nvPr>
            <p:ph idx="1"/>
          </p:nvPr>
        </p:nvSpPr>
        <p:spPr>
          <a:xfrm>
            <a:off x="833376" y="1371600"/>
            <a:ext cx="9786395" cy="5084136"/>
          </a:xfrm>
        </p:spPr>
        <p:txBody>
          <a:bodyPr/>
          <a:lstStyle/>
          <a:p>
            <a:r>
              <a:rPr lang="en-US" dirty="0" smtClean="0"/>
              <a:t>Viruses</a:t>
            </a:r>
          </a:p>
          <a:p>
            <a:r>
              <a:rPr lang="en-US" dirty="0" smtClean="0"/>
              <a:t>Bacteria</a:t>
            </a:r>
          </a:p>
          <a:p>
            <a:r>
              <a:rPr lang="en-US" dirty="0" smtClean="0"/>
              <a:t>Fungi</a:t>
            </a:r>
          </a:p>
          <a:p>
            <a:r>
              <a:rPr lang="en-US" dirty="0" smtClean="0"/>
              <a:t>Protozoa</a:t>
            </a:r>
          </a:p>
          <a:p>
            <a:r>
              <a:rPr lang="en-US" dirty="0" smtClean="0"/>
              <a:t>Parasites</a:t>
            </a:r>
            <a:endParaRPr lang="en-US" dirty="0"/>
          </a:p>
          <a:p>
            <a:endParaRPr lang="en-US" dirty="0"/>
          </a:p>
        </p:txBody>
      </p:sp>
    </p:spTree>
    <p:extLst>
      <p:ext uri="{BB962C8B-B14F-4D97-AF65-F5344CB8AC3E}">
        <p14:creationId xmlns:p14="http://schemas.microsoft.com/office/powerpoint/2010/main" val="999848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874" y="122566"/>
            <a:ext cx="6797615" cy="848359"/>
          </a:xfrm>
        </p:spPr>
        <p:txBody>
          <a:bodyPr>
            <a:noAutofit/>
          </a:bodyPr>
          <a:lstStyle/>
          <a:p>
            <a:r>
              <a:rPr lang="en-US" dirty="0"/>
              <a:t>Key Terms</a:t>
            </a:r>
            <a:endParaRPr lang="en-US" sz="3600" dirty="0"/>
          </a:p>
        </p:txBody>
      </p:sp>
      <p:sp>
        <p:nvSpPr>
          <p:cNvPr id="3" name="Content Placeholder 2"/>
          <p:cNvSpPr>
            <a:spLocks noGrp="1"/>
          </p:cNvSpPr>
          <p:nvPr>
            <p:ph idx="1"/>
          </p:nvPr>
        </p:nvSpPr>
        <p:spPr>
          <a:xfrm>
            <a:off x="427220" y="1028682"/>
            <a:ext cx="10605541" cy="5697090"/>
          </a:xfrm>
        </p:spPr>
        <p:txBody>
          <a:bodyPr>
            <a:normAutofit fontScale="92500" lnSpcReduction="10000"/>
          </a:bodyPr>
          <a:lstStyle/>
          <a:p>
            <a:pPr marL="0" indent="0">
              <a:buNone/>
            </a:pPr>
            <a:r>
              <a:rPr lang="en-US" sz="3000" dirty="0"/>
              <a:t>Transmission paths for communicable diseases</a:t>
            </a:r>
            <a:r>
              <a:rPr lang="en-US" sz="3000" dirty="0" smtClean="0"/>
              <a:t>: examples</a:t>
            </a:r>
            <a:endParaRPr lang="en-US" sz="3000" dirty="0"/>
          </a:p>
          <a:p>
            <a:r>
              <a:rPr lang="en-US" sz="3000" b="1" dirty="0"/>
              <a:t>Foodborne</a:t>
            </a:r>
            <a:r>
              <a:rPr lang="en-US" sz="3000" dirty="0"/>
              <a:t>: </a:t>
            </a:r>
            <a:r>
              <a:rPr lang="en-US" sz="3000" dirty="0" smtClean="0"/>
              <a:t>Salmonella, </a:t>
            </a:r>
            <a:r>
              <a:rPr lang="en-US" sz="3000" i="1" dirty="0"/>
              <a:t>E. </a:t>
            </a:r>
            <a:r>
              <a:rPr lang="en-US" sz="3000" i="1" dirty="0" smtClean="0"/>
              <a:t>coli, </a:t>
            </a:r>
            <a:r>
              <a:rPr lang="en-US" sz="3000" dirty="0" smtClean="0"/>
              <a:t>Hepatitis A &amp; E</a:t>
            </a:r>
            <a:endParaRPr lang="en-US" sz="3000" dirty="0"/>
          </a:p>
          <a:p>
            <a:r>
              <a:rPr lang="en-US" sz="3000" b="1" dirty="0"/>
              <a:t>Waterborne</a:t>
            </a:r>
            <a:r>
              <a:rPr lang="en-US" sz="3000" dirty="0"/>
              <a:t>: Cholera, </a:t>
            </a:r>
            <a:r>
              <a:rPr lang="en-US" sz="3000" dirty="0" smtClean="0"/>
              <a:t>Rotavirus </a:t>
            </a:r>
            <a:endParaRPr lang="en-US" sz="3000" dirty="0"/>
          </a:p>
          <a:p>
            <a:r>
              <a:rPr lang="en-US" sz="3000" b="1" dirty="0"/>
              <a:t>Sexual or bloodborne</a:t>
            </a:r>
            <a:r>
              <a:rPr lang="en-US" sz="3000" dirty="0"/>
              <a:t>: </a:t>
            </a:r>
            <a:r>
              <a:rPr lang="en-US" sz="3000" dirty="0" smtClean="0"/>
              <a:t>Hepatitis B &amp; C, HIV</a:t>
            </a:r>
          </a:p>
          <a:p>
            <a:r>
              <a:rPr lang="en-US" sz="3000" b="1" dirty="0" smtClean="0"/>
              <a:t>Sexual contact only</a:t>
            </a:r>
            <a:r>
              <a:rPr lang="en-US" sz="3000" dirty="0" smtClean="0"/>
              <a:t>: Gonorrhea, Chlamydia, HSV other STIs </a:t>
            </a:r>
            <a:endParaRPr lang="en-US" sz="3000" dirty="0"/>
          </a:p>
          <a:p>
            <a:r>
              <a:rPr lang="en-US" sz="3000" b="1" dirty="0"/>
              <a:t>Vector-borne</a:t>
            </a:r>
            <a:r>
              <a:rPr lang="en-US" sz="3000" dirty="0"/>
              <a:t>: Malaria, onchocerciasis </a:t>
            </a:r>
          </a:p>
          <a:p>
            <a:r>
              <a:rPr lang="en-US" sz="3000" b="1" dirty="0" smtClean="0"/>
              <a:t>Air-borne/Inhalation</a:t>
            </a:r>
            <a:r>
              <a:rPr lang="en-US" sz="3000" dirty="0"/>
              <a:t>: Tuberculosis, influenza, meningitis</a:t>
            </a:r>
          </a:p>
          <a:p>
            <a:r>
              <a:rPr lang="en-US" sz="3000" b="1" dirty="0" smtClean="0"/>
              <a:t>Non-traumatic </a:t>
            </a:r>
            <a:r>
              <a:rPr lang="en-US" sz="3000" b="1" dirty="0"/>
              <a:t>contact</a:t>
            </a:r>
            <a:r>
              <a:rPr lang="en-US" sz="3000" dirty="0"/>
              <a:t>: Anthrax </a:t>
            </a:r>
          </a:p>
          <a:p>
            <a:r>
              <a:rPr lang="en-US" sz="3000" b="1" dirty="0"/>
              <a:t>Traumatic contact</a:t>
            </a:r>
            <a:r>
              <a:rPr lang="en-US" sz="3000" dirty="0"/>
              <a:t>: </a:t>
            </a:r>
            <a:r>
              <a:rPr lang="en-US" sz="3000" dirty="0" smtClean="0"/>
              <a:t>Rabies </a:t>
            </a:r>
            <a:endParaRPr lang="en-US" sz="3000" dirty="0"/>
          </a:p>
        </p:txBody>
      </p:sp>
    </p:spTree>
    <p:extLst>
      <p:ext uri="{BB962C8B-B14F-4D97-AF65-F5344CB8AC3E}">
        <p14:creationId xmlns:p14="http://schemas.microsoft.com/office/powerpoint/2010/main" val="1325334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9802" y="108309"/>
            <a:ext cx="8251166" cy="1000963"/>
          </a:xfrm>
        </p:spPr>
        <p:txBody>
          <a:bodyPr>
            <a:noAutofit/>
          </a:bodyPr>
          <a:lstStyle/>
          <a:p>
            <a:r>
              <a:rPr lang="en-US" dirty="0" smtClean="0"/>
              <a:t>Key Terms, Concepts</a:t>
            </a:r>
            <a:endParaRPr lang="en-US" dirty="0"/>
          </a:p>
        </p:txBody>
      </p:sp>
      <p:sp>
        <p:nvSpPr>
          <p:cNvPr id="3" name="Content Placeholder 2"/>
          <p:cNvSpPr>
            <a:spLocks noGrp="1"/>
          </p:cNvSpPr>
          <p:nvPr>
            <p:ph idx="1"/>
          </p:nvPr>
        </p:nvSpPr>
        <p:spPr>
          <a:xfrm>
            <a:off x="452673" y="1109272"/>
            <a:ext cx="10230416" cy="5460521"/>
          </a:xfrm>
        </p:spPr>
        <p:txBody>
          <a:bodyPr>
            <a:noAutofit/>
          </a:bodyPr>
          <a:lstStyle/>
          <a:p>
            <a:pPr>
              <a:spcAft>
                <a:spcPts val="3600"/>
              </a:spcAft>
            </a:pPr>
            <a:r>
              <a:rPr lang="en-US" b="1" dirty="0" smtClean="0"/>
              <a:t>Case</a:t>
            </a:r>
            <a:r>
              <a:rPr lang="en-US" dirty="0" smtClean="0"/>
              <a:t>: an </a:t>
            </a:r>
            <a:r>
              <a:rPr lang="en-US" dirty="0"/>
              <a:t>individual with a particular </a:t>
            </a:r>
            <a:r>
              <a:rPr lang="en-US" dirty="0" smtClean="0"/>
              <a:t>disease</a:t>
            </a:r>
            <a:endParaRPr lang="en-US" dirty="0"/>
          </a:p>
          <a:p>
            <a:pPr>
              <a:spcAft>
                <a:spcPts val="3600"/>
              </a:spcAft>
            </a:pPr>
            <a:r>
              <a:rPr lang="en-US" b="1" dirty="0" smtClean="0"/>
              <a:t>Case </a:t>
            </a:r>
            <a:r>
              <a:rPr lang="en-US" b="1" dirty="0"/>
              <a:t>fatality </a:t>
            </a:r>
            <a:r>
              <a:rPr lang="en-US" b="1" dirty="0" smtClean="0"/>
              <a:t>rate</a:t>
            </a:r>
            <a:r>
              <a:rPr lang="en-US" dirty="0" smtClean="0"/>
              <a:t>: the </a:t>
            </a:r>
            <a:r>
              <a:rPr lang="en-US" dirty="0"/>
              <a:t>proportion of persons with a particular condition (cases) who die from that </a:t>
            </a:r>
            <a:r>
              <a:rPr lang="en-US" dirty="0" smtClean="0"/>
              <a:t>condition</a:t>
            </a:r>
          </a:p>
          <a:p>
            <a:pPr>
              <a:spcAft>
                <a:spcPts val="3600"/>
              </a:spcAft>
            </a:pPr>
            <a:r>
              <a:rPr lang="en-US" b="1" dirty="0" smtClean="0"/>
              <a:t>Control</a:t>
            </a:r>
            <a:r>
              <a:rPr lang="en-US" dirty="0" smtClean="0"/>
              <a:t> </a:t>
            </a:r>
            <a:r>
              <a:rPr lang="en-US" dirty="0"/>
              <a:t>(disease </a:t>
            </a:r>
            <a:r>
              <a:rPr lang="en-US" dirty="0" smtClean="0"/>
              <a:t>control): reducing </a:t>
            </a:r>
            <a:r>
              <a:rPr lang="en-US" dirty="0"/>
              <a:t>the incidence and prevalence of a disease to an acceptable </a:t>
            </a:r>
            <a:r>
              <a:rPr lang="en-US" dirty="0" smtClean="0"/>
              <a:t>level </a:t>
            </a:r>
          </a:p>
          <a:p>
            <a:pPr>
              <a:spcAft>
                <a:spcPts val="3600"/>
              </a:spcAft>
            </a:pPr>
            <a:r>
              <a:rPr lang="en-US" b="1" dirty="0" smtClean="0"/>
              <a:t>Elimination</a:t>
            </a:r>
            <a:r>
              <a:rPr lang="en-US" dirty="0" smtClean="0"/>
              <a:t> </a:t>
            </a:r>
            <a:r>
              <a:rPr lang="en-US" dirty="0"/>
              <a:t>(of </a:t>
            </a:r>
            <a:r>
              <a:rPr lang="en-US" dirty="0" smtClean="0"/>
              <a:t>disease): reducing </a:t>
            </a:r>
            <a:r>
              <a:rPr lang="en-US" dirty="0"/>
              <a:t>the incidence of a disease in a specific area to </a:t>
            </a:r>
            <a:r>
              <a:rPr lang="en-US" dirty="0" smtClean="0"/>
              <a:t>zero</a:t>
            </a:r>
          </a:p>
        </p:txBody>
      </p:sp>
    </p:spTree>
    <p:extLst>
      <p:ext uri="{BB962C8B-B14F-4D97-AF65-F5344CB8AC3E}">
        <p14:creationId xmlns:p14="http://schemas.microsoft.com/office/powerpoint/2010/main" val="14409687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0"/>
            <a:ext cx="7696200" cy="1168400"/>
          </a:xfrm>
        </p:spPr>
        <p:txBody>
          <a:bodyPr>
            <a:noAutofit/>
          </a:bodyPr>
          <a:lstStyle/>
          <a:p>
            <a:r>
              <a:rPr lang="en-US" sz="4400" dirty="0"/>
              <a:t>Key Terms</a:t>
            </a:r>
          </a:p>
        </p:txBody>
      </p:sp>
      <p:sp>
        <p:nvSpPr>
          <p:cNvPr id="3" name="Content Placeholder 2"/>
          <p:cNvSpPr>
            <a:spLocks noGrp="1"/>
          </p:cNvSpPr>
          <p:nvPr>
            <p:ph idx="1"/>
          </p:nvPr>
        </p:nvSpPr>
        <p:spPr>
          <a:xfrm>
            <a:off x="277262" y="1295132"/>
            <a:ext cx="10646876" cy="4801216"/>
          </a:xfrm>
        </p:spPr>
        <p:txBody>
          <a:bodyPr>
            <a:noAutofit/>
          </a:bodyPr>
          <a:lstStyle/>
          <a:p>
            <a:r>
              <a:rPr lang="en-US" b="1" dirty="0"/>
              <a:t>Emerging infectious disease</a:t>
            </a:r>
            <a:r>
              <a:rPr lang="en-US" dirty="0"/>
              <a:t>: a newly discovered disease</a:t>
            </a:r>
          </a:p>
          <a:p>
            <a:r>
              <a:rPr lang="en-US" b="1" dirty="0"/>
              <a:t>Eradication</a:t>
            </a:r>
            <a:r>
              <a:rPr lang="en-US" dirty="0"/>
              <a:t> (of disease): termination of all cases of a disease and its transmission globally</a:t>
            </a:r>
          </a:p>
          <a:p>
            <a:r>
              <a:rPr lang="en-US" b="1" dirty="0"/>
              <a:t>Parasite</a:t>
            </a:r>
            <a:r>
              <a:rPr lang="en-US" dirty="0"/>
              <a:t>: an organism that lives in or on another organism and takes its nourishment from that organism</a:t>
            </a:r>
          </a:p>
          <a:p>
            <a:r>
              <a:rPr lang="en-US" b="1" dirty="0"/>
              <a:t>Reemerging infectious disease</a:t>
            </a:r>
            <a:r>
              <a:rPr lang="en-US" dirty="0"/>
              <a:t>: an existing disease that has increased in incidence, spread to new place, or has taken on new forms</a:t>
            </a:r>
          </a:p>
        </p:txBody>
      </p:sp>
    </p:spTree>
    <p:extLst>
      <p:ext uri="{BB962C8B-B14F-4D97-AF65-F5344CB8AC3E}">
        <p14:creationId xmlns:p14="http://schemas.microsoft.com/office/powerpoint/2010/main" val="27340500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0543" y="155276"/>
            <a:ext cx="6573330" cy="795339"/>
          </a:xfrm>
        </p:spPr>
        <p:txBody>
          <a:bodyPr>
            <a:normAutofit/>
          </a:bodyPr>
          <a:lstStyle/>
          <a:p>
            <a:r>
              <a:rPr lang="en-US" sz="4400" dirty="0"/>
              <a:t>Key Terms</a:t>
            </a:r>
          </a:p>
        </p:txBody>
      </p:sp>
      <p:sp>
        <p:nvSpPr>
          <p:cNvPr id="3" name="Content Placeholder 2"/>
          <p:cNvSpPr>
            <a:spLocks noGrp="1"/>
          </p:cNvSpPr>
          <p:nvPr>
            <p:ph idx="1"/>
          </p:nvPr>
        </p:nvSpPr>
        <p:spPr>
          <a:xfrm>
            <a:off x="443620" y="1124262"/>
            <a:ext cx="10320950" cy="5561968"/>
          </a:xfrm>
        </p:spPr>
        <p:txBody>
          <a:bodyPr>
            <a:noAutofit/>
          </a:bodyPr>
          <a:lstStyle/>
          <a:p>
            <a:pPr marL="0" indent="0">
              <a:spcAft>
                <a:spcPts val="1200"/>
              </a:spcAft>
              <a:buNone/>
            </a:pPr>
            <a:r>
              <a:rPr lang="en-US" sz="3000" b="1" dirty="0"/>
              <a:t>Different control measures: </a:t>
            </a:r>
          </a:p>
          <a:p>
            <a:pPr>
              <a:spcAft>
                <a:spcPts val="1200"/>
              </a:spcAft>
            </a:pPr>
            <a:r>
              <a:rPr lang="en-US" sz="2700" dirty="0"/>
              <a:t>Vaccination</a:t>
            </a:r>
          </a:p>
          <a:p>
            <a:pPr>
              <a:spcAft>
                <a:spcPts val="1200"/>
              </a:spcAft>
            </a:pPr>
            <a:r>
              <a:rPr lang="en-US" sz="2700" dirty="0"/>
              <a:t>Mass chemotherapy</a:t>
            </a:r>
          </a:p>
          <a:p>
            <a:pPr>
              <a:spcAft>
                <a:spcPts val="1200"/>
              </a:spcAft>
            </a:pPr>
            <a:r>
              <a:rPr lang="en-US" sz="2700" dirty="0"/>
              <a:t>Vector control</a:t>
            </a:r>
          </a:p>
          <a:p>
            <a:pPr>
              <a:spcAft>
                <a:spcPts val="1200"/>
              </a:spcAft>
            </a:pPr>
            <a:r>
              <a:rPr lang="en-US" sz="2700" dirty="0"/>
              <a:t>Improved water, sanitation, hygiene</a:t>
            </a:r>
          </a:p>
          <a:p>
            <a:pPr>
              <a:spcAft>
                <a:spcPts val="1200"/>
              </a:spcAft>
            </a:pPr>
            <a:r>
              <a:rPr lang="en-US" sz="2700" dirty="0"/>
              <a:t>Improved care seeking, disease recognition</a:t>
            </a:r>
          </a:p>
          <a:p>
            <a:pPr>
              <a:spcAft>
                <a:spcPts val="1200"/>
              </a:spcAft>
            </a:pPr>
            <a:r>
              <a:rPr lang="en-US" sz="2700" dirty="0"/>
              <a:t>Case management (treatment) and improved caregiving</a:t>
            </a:r>
          </a:p>
          <a:p>
            <a:pPr>
              <a:spcAft>
                <a:spcPts val="1200"/>
              </a:spcAft>
            </a:pPr>
            <a:r>
              <a:rPr lang="en-US" sz="2700" dirty="0"/>
              <a:t>Case surveillance, reporting, and containment</a:t>
            </a:r>
          </a:p>
          <a:p>
            <a:pPr>
              <a:spcAft>
                <a:spcPts val="1200"/>
              </a:spcAft>
            </a:pPr>
            <a:r>
              <a:rPr lang="en-US" sz="2700" dirty="0"/>
              <a:t>Behavioral change</a:t>
            </a:r>
            <a:endParaRPr lang="en-US" sz="3000" dirty="0"/>
          </a:p>
        </p:txBody>
      </p:sp>
    </p:spTree>
    <p:extLst>
      <p:ext uri="{BB962C8B-B14F-4D97-AF65-F5344CB8AC3E}">
        <p14:creationId xmlns:p14="http://schemas.microsoft.com/office/powerpoint/2010/main" val="21043170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993" y="120863"/>
            <a:ext cx="9652000" cy="1083247"/>
          </a:xfrm>
        </p:spPr>
        <p:txBody>
          <a:bodyPr>
            <a:normAutofit fontScale="90000"/>
          </a:bodyPr>
          <a:lstStyle/>
          <a:p>
            <a:r>
              <a:rPr lang="en-US" dirty="0" smtClean="0"/>
              <a:t>The Costs and Consequences of Communicable Diseases</a:t>
            </a:r>
            <a:endParaRPr lang="en-US" dirty="0"/>
          </a:p>
        </p:txBody>
      </p:sp>
      <p:sp>
        <p:nvSpPr>
          <p:cNvPr id="3" name="Content Placeholder 2"/>
          <p:cNvSpPr>
            <a:spLocks noGrp="1"/>
          </p:cNvSpPr>
          <p:nvPr>
            <p:ph idx="1"/>
          </p:nvPr>
        </p:nvSpPr>
        <p:spPr>
          <a:xfrm>
            <a:off x="380247" y="1502875"/>
            <a:ext cx="10456752" cy="5115208"/>
          </a:xfrm>
        </p:spPr>
        <p:txBody>
          <a:bodyPr>
            <a:noAutofit/>
          </a:bodyPr>
          <a:lstStyle/>
          <a:p>
            <a:r>
              <a:rPr lang="en-US" dirty="0"/>
              <a:t>Constrain health and development of children, affecting schooling and adult productivity</a:t>
            </a:r>
          </a:p>
          <a:p>
            <a:r>
              <a:rPr lang="en-US" dirty="0"/>
              <a:t>Strong stigma and discrimination associated with HIV, TB, and others such as leprosy</a:t>
            </a:r>
          </a:p>
          <a:p>
            <a:r>
              <a:rPr lang="en-US" dirty="0"/>
              <a:t>Limit productivity and income of adult workers</a:t>
            </a:r>
          </a:p>
          <a:p>
            <a:r>
              <a:rPr lang="en-US" dirty="0"/>
              <a:t>Costs of treatment burden families</a:t>
            </a:r>
          </a:p>
          <a:p>
            <a:r>
              <a:rPr lang="en-US" dirty="0"/>
              <a:t>High rates of communicable diseases reduce investment in a country’s development</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3149"/>
            <a:ext cx="9652000" cy="848360"/>
          </a:xfrm>
        </p:spPr>
        <p:txBody>
          <a:bodyPr>
            <a:normAutofit fontScale="90000"/>
          </a:bodyPr>
          <a:lstStyle/>
          <a:p>
            <a:r>
              <a:rPr lang="en-US" dirty="0" smtClean="0"/>
              <a:t>The Burden of Emerging and Reemerging Infectious Diseases</a:t>
            </a:r>
            <a:endParaRPr lang="en-US" dirty="0"/>
          </a:p>
        </p:txBody>
      </p:sp>
      <p:sp>
        <p:nvSpPr>
          <p:cNvPr id="3" name="Content Placeholder 2"/>
          <p:cNvSpPr>
            <a:spLocks noGrp="1"/>
          </p:cNvSpPr>
          <p:nvPr>
            <p:ph idx="1"/>
          </p:nvPr>
        </p:nvSpPr>
        <p:spPr>
          <a:xfrm>
            <a:off x="280658" y="1748073"/>
            <a:ext cx="10529180" cy="4775820"/>
          </a:xfrm>
        </p:spPr>
        <p:txBody>
          <a:bodyPr>
            <a:noAutofit/>
          </a:bodyPr>
          <a:lstStyle/>
          <a:p>
            <a:pPr>
              <a:spcBef>
                <a:spcPts val="600"/>
              </a:spcBef>
              <a:spcAft>
                <a:spcPts val="600"/>
              </a:spcAft>
            </a:pPr>
            <a:r>
              <a:rPr lang="en-US" dirty="0" smtClean="0"/>
              <a:t>Examples </a:t>
            </a:r>
            <a:r>
              <a:rPr lang="en-US" dirty="0"/>
              <a:t>of emerging infectious diseases: </a:t>
            </a:r>
          </a:p>
          <a:p>
            <a:pPr lvl="1">
              <a:spcBef>
                <a:spcPts val="600"/>
              </a:spcBef>
              <a:spcAft>
                <a:spcPts val="600"/>
              </a:spcAft>
            </a:pPr>
            <a:r>
              <a:rPr lang="en-US" sz="2800" dirty="0" smtClean="0"/>
              <a:t>SARS (Severe Acute Respiratory Syndrome), </a:t>
            </a:r>
            <a:r>
              <a:rPr lang="en-US" sz="2800" dirty="0"/>
              <a:t>China (2002</a:t>
            </a:r>
            <a:r>
              <a:rPr lang="en-US" sz="2800" dirty="0" smtClean="0"/>
              <a:t>)</a:t>
            </a:r>
            <a:endParaRPr lang="en-US" sz="2800" dirty="0"/>
          </a:p>
          <a:p>
            <a:pPr lvl="1">
              <a:spcBef>
                <a:spcPts val="600"/>
              </a:spcBef>
              <a:spcAft>
                <a:spcPts val="600"/>
              </a:spcAft>
            </a:pPr>
            <a:r>
              <a:rPr lang="en-US" sz="2800" dirty="0" smtClean="0"/>
              <a:t>MERS (Middle East Respiratory Syndrome), </a:t>
            </a:r>
            <a:r>
              <a:rPr lang="en-US" sz="2800" dirty="0"/>
              <a:t>Arabian Peninsula (2012)</a:t>
            </a:r>
          </a:p>
          <a:p>
            <a:pPr>
              <a:spcBef>
                <a:spcPts val="3000"/>
              </a:spcBef>
              <a:spcAft>
                <a:spcPts val="600"/>
              </a:spcAft>
            </a:pPr>
            <a:r>
              <a:rPr lang="en-US" dirty="0" smtClean="0"/>
              <a:t>Examples </a:t>
            </a:r>
            <a:r>
              <a:rPr lang="en-US" dirty="0"/>
              <a:t>of reemerging infectious diseases: </a:t>
            </a:r>
          </a:p>
          <a:p>
            <a:pPr lvl="1">
              <a:spcBef>
                <a:spcPts val="600"/>
              </a:spcBef>
              <a:spcAft>
                <a:spcPts val="600"/>
              </a:spcAft>
            </a:pPr>
            <a:r>
              <a:rPr lang="en-US" sz="2800" dirty="0"/>
              <a:t>Cholera, Peru (1997)</a:t>
            </a:r>
          </a:p>
          <a:p>
            <a:pPr lvl="1">
              <a:spcBef>
                <a:spcPts val="600"/>
              </a:spcBef>
              <a:spcAft>
                <a:spcPts val="600"/>
              </a:spcAft>
            </a:pPr>
            <a:r>
              <a:rPr lang="en-US" sz="2800" dirty="0"/>
              <a:t>Ebola, West Africa (2014)</a:t>
            </a:r>
          </a:p>
          <a:p>
            <a:pPr lvl="1">
              <a:spcBef>
                <a:spcPts val="600"/>
              </a:spcBef>
              <a:spcAft>
                <a:spcPts val="600"/>
              </a:spcAft>
            </a:pP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77436"/>
            <a:ext cx="9652000" cy="1013459"/>
          </a:xfrm>
        </p:spPr>
        <p:txBody>
          <a:bodyPr>
            <a:normAutofit fontScale="90000"/>
          </a:bodyPr>
          <a:lstStyle/>
          <a:p>
            <a:r>
              <a:rPr lang="en-US" dirty="0"/>
              <a:t>The Burden of Emerging and Reemerging Infectious </a:t>
            </a:r>
            <a:r>
              <a:rPr lang="en-US" dirty="0" smtClean="0"/>
              <a:t>Diseases</a:t>
            </a:r>
            <a:endParaRPr lang="en-US" dirty="0"/>
          </a:p>
        </p:txBody>
      </p:sp>
      <p:sp>
        <p:nvSpPr>
          <p:cNvPr id="3" name="Content Placeholder 2"/>
          <p:cNvSpPr>
            <a:spLocks noGrp="1"/>
          </p:cNvSpPr>
          <p:nvPr>
            <p:ph idx="1"/>
          </p:nvPr>
        </p:nvSpPr>
        <p:spPr>
          <a:xfrm>
            <a:off x="526610" y="1661949"/>
            <a:ext cx="9817980" cy="5040142"/>
          </a:xfrm>
        </p:spPr>
        <p:txBody>
          <a:bodyPr>
            <a:noAutofit/>
          </a:bodyPr>
          <a:lstStyle/>
          <a:p>
            <a:pPr>
              <a:spcAft>
                <a:spcPts val="3000"/>
              </a:spcAft>
            </a:pPr>
            <a:r>
              <a:rPr lang="en-US" sz="3000" dirty="0" smtClean="0"/>
              <a:t>Truly </a:t>
            </a:r>
            <a:r>
              <a:rPr lang="en-US" sz="3000" dirty="0"/>
              <a:t>global threats and “a perpetual challenge”</a:t>
            </a:r>
          </a:p>
          <a:p>
            <a:pPr>
              <a:spcAft>
                <a:spcPts val="3000"/>
              </a:spcAft>
            </a:pPr>
            <a:r>
              <a:rPr lang="en-US" sz="3000" dirty="0" err="1"/>
              <a:t>Zoonoses</a:t>
            </a:r>
            <a:r>
              <a:rPr lang="en-US" sz="3000" dirty="0"/>
              <a:t> (infection spread from animals to humans) cause of about 60%</a:t>
            </a:r>
          </a:p>
          <a:p>
            <a:pPr>
              <a:spcAft>
                <a:spcPts val="3000"/>
              </a:spcAft>
            </a:pPr>
            <a:r>
              <a:rPr lang="en-US" sz="3200" b="1" dirty="0"/>
              <a:t>Key factors include microbial adaptation and change, climate, changing ecosystems, international travel and commerce, and war</a:t>
            </a:r>
          </a:p>
          <a:p>
            <a:pPr>
              <a:spcAft>
                <a:spcPts val="3000"/>
              </a:spcAft>
            </a:pPr>
            <a:r>
              <a:rPr lang="en-US" sz="3000" dirty="0"/>
              <a:t>578 outbreaks in 132 countries from 1998–2001</a:t>
            </a:r>
          </a:p>
          <a:p>
            <a:pPr>
              <a:spcAft>
                <a:spcPts val="3000"/>
              </a:spcAft>
            </a:pPr>
            <a:endParaRPr lang="en-US" sz="3000" dirty="0"/>
          </a:p>
        </p:txBody>
      </p:sp>
    </p:spTree>
    <p:extLst>
      <p:ext uri="{BB962C8B-B14F-4D97-AF65-F5344CB8AC3E}">
        <p14:creationId xmlns:p14="http://schemas.microsoft.com/office/powerpoint/2010/main" val="15340600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Antimicrobial </a:t>
            </a:r>
            <a:r>
              <a:rPr lang="en-US" dirty="0" smtClean="0"/>
              <a:t>Resistance</a:t>
            </a:r>
            <a:endParaRPr lang="en-US" dirty="0"/>
          </a:p>
        </p:txBody>
      </p:sp>
      <p:sp>
        <p:nvSpPr>
          <p:cNvPr id="3" name="Content Placeholder 2"/>
          <p:cNvSpPr>
            <a:spLocks noGrp="1"/>
          </p:cNvSpPr>
          <p:nvPr>
            <p:ph idx="1"/>
          </p:nvPr>
        </p:nvSpPr>
        <p:spPr>
          <a:xfrm>
            <a:off x="525101" y="1310639"/>
            <a:ext cx="10157988" cy="5000219"/>
          </a:xfrm>
        </p:spPr>
        <p:txBody>
          <a:bodyPr>
            <a:noAutofit/>
          </a:bodyPr>
          <a:lstStyle/>
          <a:p>
            <a:r>
              <a:rPr lang="en-US" sz="3000" dirty="0" smtClean="0"/>
              <a:t>Resistant </a:t>
            </a:r>
            <a:r>
              <a:rPr lang="en-US" sz="3000" dirty="0"/>
              <a:t>forms of disease can emerge or reemerge when bacteria, parasites, and viruses are altered through mutation, natural selection, or the exchange of genetic material among strains and species</a:t>
            </a:r>
          </a:p>
          <a:p>
            <a:r>
              <a:rPr lang="en-US" sz="3000" dirty="0"/>
              <a:t>Examples of drug resistance:</a:t>
            </a:r>
          </a:p>
          <a:p>
            <a:pPr lvl="1">
              <a:spcAft>
                <a:spcPts val="1800"/>
              </a:spcAft>
            </a:pPr>
            <a:r>
              <a:rPr lang="en-US" sz="3000" dirty="0"/>
              <a:t>HIV, any first-line drug </a:t>
            </a:r>
          </a:p>
          <a:p>
            <a:pPr lvl="1">
              <a:spcAft>
                <a:spcPts val="1800"/>
              </a:spcAft>
            </a:pPr>
            <a:r>
              <a:rPr lang="en-US" sz="3000" dirty="0"/>
              <a:t>MRSA, beta-lactams</a:t>
            </a:r>
          </a:p>
        </p:txBody>
      </p:sp>
    </p:spTree>
    <p:extLst>
      <p:ext uri="{BB962C8B-B14F-4D97-AF65-F5344CB8AC3E}">
        <p14:creationId xmlns:p14="http://schemas.microsoft.com/office/powerpoint/2010/main" val="2379917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Antimicrobial </a:t>
            </a:r>
            <a:r>
              <a:rPr lang="en-US" dirty="0" smtClean="0"/>
              <a:t>Resistance</a:t>
            </a:r>
            <a:endParaRPr lang="en-US" dirty="0"/>
          </a:p>
        </p:txBody>
      </p:sp>
      <p:sp>
        <p:nvSpPr>
          <p:cNvPr id="3" name="Content Placeholder 2"/>
          <p:cNvSpPr>
            <a:spLocks noGrp="1"/>
          </p:cNvSpPr>
          <p:nvPr>
            <p:ph idx="1"/>
          </p:nvPr>
        </p:nvSpPr>
        <p:spPr>
          <a:xfrm>
            <a:off x="380246" y="1512757"/>
            <a:ext cx="10357164" cy="5345243"/>
          </a:xfrm>
        </p:spPr>
        <p:txBody>
          <a:bodyPr>
            <a:normAutofit/>
          </a:bodyPr>
          <a:lstStyle/>
          <a:p>
            <a:r>
              <a:rPr lang="en-US" sz="3000" dirty="0" smtClean="0"/>
              <a:t>In </a:t>
            </a:r>
            <a:r>
              <a:rPr lang="en-US" sz="3000" dirty="0"/>
              <a:t>2013, about 480,000 people globally developed multidrug-resistant TB</a:t>
            </a:r>
          </a:p>
          <a:p>
            <a:r>
              <a:rPr lang="en-US" sz="3000" dirty="0"/>
              <a:t>There is resistance to all malaria drugs </a:t>
            </a:r>
          </a:p>
          <a:p>
            <a:r>
              <a:rPr lang="en-US" sz="3000" dirty="0"/>
              <a:t>Factors contributing to development of drug resistance include increasing use of drugs, poor prescribing and dispensing practices, inappropriate use, failure of patients to take correct dosages, and counterfeit drugs</a:t>
            </a:r>
          </a:p>
          <a:p>
            <a:endParaRPr lang="en-US" sz="3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8038531" cy="1168400"/>
          </a:xfrm>
        </p:spPr>
        <p:txBody>
          <a:bodyPr>
            <a:noAutofit/>
          </a:bodyPr>
          <a:lstStyle/>
          <a:p>
            <a:r>
              <a:rPr lang="en-US" sz="3200" dirty="0"/>
              <a:t>The Leading Burdens of Communicable Diseases</a:t>
            </a:r>
          </a:p>
        </p:txBody>
      </p:sp>
      <p:sp>
        <p:nvSpPr>
          <p:cNvPr id="3" name="Content Placeholder 2"/>
          <p:cNvSpPr>
            <a:spLocks noGrp="1"/>
          </p:cNvSpPr>
          <p:nvPr>
            <p:ph idx="1"/>
          </p:nvPr>
        </p:nvSpPr>
        <p:spPr>
          <a:xfrm>
            <a:off x="1524000" y="1168400"/>
            <a:ext cx="8134066" cy="5300639"/>
          </a:xfrm>
        </p:spPr>
        <p:txBody>
          <a:bodyPr/>
          <a:lstStyle/>
          <a:p>
            <a:pPr algn="ctr">
              <a:buNone/>
            </a:pPr>
            <a:r>
              <a:rPr lang="en-US" b="1" dirty="0"/>
              <a:t>The Consequences of Emerging and Reemerging Infectious Diseases</a:t>
            </a:r>
          </a:p>
          <a:p>
            <a:pPr>
              <a:buNone/>
            </a:pPr>
            <a:r>
              <a:rPr lang="en-US" sz="1400" dirty="0"/>
              <a:t>Selected examples of the Economic Costs of Emerging and Reemerging Infectious Diseases</a:t>
            </a:r>
          </a:p>
          <a:p>
            <a:pPr>
              <a:buNone/>
            </a:pPr>
            <a:endParaRPr lang="en-US" sz="3000" b="1" dirty="0"/>
          </a:p>
        </p:txBody>
      </p:sp>
      <p:graphicFrame>
        <p:nvGraphicFramePr>
          <p:cNvPr id="4" name="Table 3"/>
          <p:cNvGraphicFramePr>
            <a:graphicFrameLocks noGrp="1"/>
          </p:cNvGraphicFramePr>
          <p:nvPr>
            <p:extLst>
              <p:ext uri="{D42A27DB-BD31-4B8C-83A1-F6EECF244321}">
                <p14:modId xmlns:p14="http://schemas.microsoft.com/office/powerpoint/2010/main" val="382937142"/>
              </p:ext>
            </p:extLst>
          </p:nvPr>
        </p:nvGraphicFramePr>
        <p:xfrm>
          <a:off x="1878841" y="2784142"/>
          <a:ext cx="7465326" cy="3411944"/>
        </p:xfrm>
        <a:graphic>
          <a:graphicData uri="http://schemas.openxmlformats.org/drawingml/2006/table">
            <a:tbl>
              <a:tblPr firstRow="1" firstCol="1" bandRow="1">
                <a:tableStyleId>{5C22544A-7EE6-4342-B048-85BDC9FD1C3A}</a:tableStyleId>
              </a:tblPr>
              <a:tblGrid>
                <a:gridCol w="1865932">
                  <a:extLst>
                    <a:ext uri="{9D8B030D-6E8A-4147-A177-3AD203B41FA5}">
                      <a16:colId xmlns:a16="http://schemas.microsoft.com/office/drawing/2014/main" val="20000"/>
                    </a:ext>
                  </a:extLst>
                </a:gridCol>
                <a:gridCol w="1865932">
                  <a:extLst>
                    <a:ext uri="{9D8B030D-6E8A-4147-A177-3AD203B41FA5}">
                      <a16:colId xmlns:a16="http://schemas.microsoft.com/office/drawing/2014/main" val="20001"/>
                    </a:ext>
                  </a:extLst>
                </a:gridCol>
                <a:gridCol w="1866731">
                  <a:extLst>
                    <a:ext uri="{9D8B030D-6E8A-4147-A177-3AD203B41FA5}">
                      <a16:colId xmlns:a16="http://schemas.microsoft.com/office/drawing/2014/main" val="20002"/>
                    </a:ext>
                  </a:extLst>
                </a:gridCol>
                <a:gridCol w="1866731">
                  <a:extLst>
                    <a:ext uri="{9D8B030D-6E8A-4147-A177-3AD203B41FA5}">
                      <a16:colId xmlns:a16="http://schemas.microsoft.com/office/drawing/2014/main" val="20003"/>
                    </a:ext>
                  </a:extLst>
                </a:gridCol>
              </a:tblGrid>
              <a:tr h="535536">
                <a:tc>
                  <a:txBody>
                    <a:bodyPr/>
                    <a:lstStyle/>
                    <a:p>
                      <a:pPr marL="0" marR="0">
                        <a:lnSpc>
                          <a:spcPct val="107000"/>
                        </a:lnSpc>
                        <a:spcBef>
                          <a:spcPts val="0"/>
                        </a:spcBef>
                        <a:spcAft>
                          <a:spcPts val="0"/>
                        </a:spcAft>
                      </a:pPr>
                      <a:r>
                        <a:rPr lang="en-US" sz="1100" dirty="0">
                          <a:effectLst/>
                        </a:rPr>
                        <a:t>Disease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Country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Years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Cost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535536">
                <a:tc>
                  <a:txBody>
                    <a:bodyPr/>
                    <a:lstStyle/>
                    <a:p>
                      <a:pPr marL="0" marR="0">
                        <a:lnSpc>
                          <a:spcPct val="107000"/>
                        </a:lnSpc>
                        <a:spcBef>
                          <a:spcPts val="0"/>
                        </a:spcBef>
                        <a:spcAft>
                          <a:spcPts val="0"/>
                        </a:spcAft>
                      </a:pPr>
                      <a:r>
                        <a:rPr lang="en-US" sz="1100">
                          <a:effectLst/>
                        </a:rPr>
                        <a:t>Cholera epidemic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PERU</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1991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$771 million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535536">
                <a:tc>
                  <a:txBody>
                    <a:bodyPr/>
                    <a:lstStyle/>
                    <a:p>
                      <a:pPr marL="0" marR="0">
                        <a:lnSpc>
                          <a:spcPct val="107000"/>
                        </a:lnSpc>
                        <a:spcBef>
                          <a:spcPts val="0"/>
                        </a:spcBef>
                        <a:spcAft>
                          <a:spcPts val="0"/>
                        </a:spcAft>
                      </a:pPr>
                      <a:r>
                        <a:rPr lang="en-US" sz="1100">
                          <a:effectLst/>
                        </a:rPr>
                        <a:t>Plague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INDIA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1994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$1.7 billion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535536">
                <a:tc>
                  <a:txBody>
                    <a:bodyPr/>
                    <a:lstStyle/>
                    <a:p>
                      <a:pPr marL="0" marR="0">
                        <a:lnSpc>
                          <a:spcPct val="107000"/>
                        </a:lnSpc>
                        <a:spcBef>
                          <a:spcPts val="0"/>
                        </a:spcBef>
                        <a:spcAft>
                          <a:spcPts val="0"/>
                        </a:spcAft>
                      </a:pPr>
                      <a:r>
                        <a:rPr lang="en-US" sz="1100">
                          <a:effectLst/>
                        </a:rPr>
                        <a:t>Mad Cow Disease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UNITED KINGDOM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1990-1998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$30 billion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734264">
                <a:tc>
                  <a:txBody>
                    <a:bodyPr/>
                    <a:lstStyle/>
                    <a:p>
                      <a:pPr marL="0" marR="0">
                        <a:lnSpc>
                          <a:spcPct val="107000"/>
                        </a:lnSpc>
                        <a:spcBef>
                          <a:spcPts val="0"/>
                        </a:spcBef>
                        <a:spcAft>
                          <a:spcPts val="0"/>
                        </a:spcAft>
                      </a:pPr>
                      <a:r>
                        <a:rPr lang="en-US" sz="1100">
                          <a:effectLst/>
                        </a:rPr>
                        <a:t>Anthrax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UNITED STATES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2001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 billion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535536">
                <a:tc>
                  <a:txBody>
                    <a:bodyPr/>
                    <a:lstStyle/>
                    <a:p>
                      <a:pPr marL="0" marR="0">
                        <a:lnSpc>
                          <a:spcPct val="107000"/>
                        </a:lnSpc>
                        <a:spcBef>
                          <a:spcPts val="0"/>
                        </a:spcBef>
                        <a:spcAft>
                          <a:spcPts val="0"/>
                        </a:spcAft>
                      </a:pPr>
                      <a:r>
                        <a:rPr lang="en-US" sz="1100" dirty="0">
                          <a:effectLst/>
                        </a:rPr>
                        <a:t>SARS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ASIA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2003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$30 billion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bl>
          </a:graphicData>
        </a:graphic>
      </p:graphicFrame>
      <p:sp>
        <p:nvSpPr>
          <p:cNvPr id="5" name="Rectangle 1"/>
          <p:cNvSpPr>
            <a:spLocks noChangeArrowheads="1"/>
          </p:cNvSpPr>
          <p:nvPr/>
        </p:nvSpPr>
        <p:spPr bwMode="auto">
          <a:xfrm>
            <a:off x="1472015" y="3476526"/>
            <a:ext cx="1149740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en-US" sz="1100">
                <a:latin typeface="Calibri" panose="020F0502020204030204" pitchFamily="34" charset="0"/>
                <a:ea typeface="Calibri" panose="020F0502020204030204" pitchFamily="34" charset="0"/>
                <a:cs typeface="Times New Roman" panose="02020603050405020304" pitchFamily="18" charset="0"/>
              </a:rPr>
              <a:t> </a:t>
            </a:r>
            <a:endParaRPr lang="en-US" altLang="en-US">
              <a:latin typeface="Arial" panose="020B0604020202020204" pitchFamily="34" charset="0"/>
            </a:endParaRPr>
          </a:p>
        </p:txBody>
      </p:sp>
    </p:spTree>
    <p:extLst>
      <p:ext uri="{BB962C8B-B14F-4D97-AF65-F5344CB8AC3E}">
        <p14:creationId xmlns:p14="http://schemas.microsoft.com/office/powerpoint/2010/main" val="16968202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2453" y="262588"/>
            <a:ext cx="8024884" cy="1072866"/>
          </a:xfrm>
        </p:spPr>
        <p:txBody>
          <a:bodyPr>
            <a:noAutofit/>
          </a:bodyPr>
          <a:lstStyle/>
          <a:p>
            <a:r>
              <a:rPr lang="en-US" sz="3600" dirty="0"/>
              <a:t>The Consequences of Emerging and Reemerging Infectious </a:t>
            </a:r>
            <a:r>
              <a:rPr lang="en-US" sz="3600" dirty="0" smtClean="0"/>
              <a:t>Diseases</a:t>
            </a:r>
            <a:endParaRPr lang="en-US" sz="3600" dirty="0"/>
          </a:p>
        </p:txBody>
      </p:sp>
      <p:sp>
        <p:nvSpPr>
          <p:cNvPr id="3" name="Content Placeholder 2"/>
          <p:cNvSpPr>
            <a:spLocks noGrp="1"/>
          </p:cNvSpPr>
          <p:nvPr>
            <p:ph idx="1"/>
          </p:nvPr>
        </p:nvSpPr>
        <p:spPr>
          <a:xfrm>
            <a:off x="422031" y="1755312"/>
            <a:ext cx="10339753" cy="4913194"/>
          </a:xfrm>
        </p:spPr>
        <p:txBody>
          <a:bodyPr>
            <a:normAutofit/>
          </a:bodyPr>
          <a:lstStyle/>
          <a:p>
            <a:pPr>
              <a:spcAft>
                <a:spcPts val="3600"/>
              </a:spcAft>
            </a:pPr>
            <a:r>
              <a:rPr lang="en-US" sz="3000" dirty="0" smtClean="0"/>
              <a:t>Substantial </a:t>
            </a:r>
            <a:r>
              <a:rPr lang="en-US" sz="3000" dirty="0"/>
              <a:t>direct and indirect costs, that are not proportional to deaths from these events</a:t>
            </a:r>
          </a:p>
          <a:p>
            <a:pPr>
              <a:spcAft>
                <a:spcPts val="3600"/>
              </a:spcAft>
            </a:pPr>
            <a:r>
              <a:rPr lang="en-US" sz="3000" dirty="0"/>
              <a:t>Drug resistance costs are also very high</a:t>
            </a:r>
          </a:p>
          <a:p>
            <a:pPr>
              <a:spcAft>
                <a:spcPts val="3600"/>
              </a:spcAft>
            </a:pPr>
            <a:r>
              <a:rPr lang="en-US" sz="3000" dirty="0"/>
              <a:t>Treating a case of drug-resistant TB has been estimated to be about 175 times the cost of treating a case with first-line drugs</a:t>
            </a:r>
          </a:p>
        </p:txBody>
      </p:sp>
    </p:spTree>
    <p:extLst>
      <p:ext uri="{BB962C8B-B14F-4D97-AF65-F5344CB8AC3E}">
        <p14:creationId xmlns:p14="http://schemas.microsoft.com/office/powerpoint/2010/main" val="2615360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3182" y="187377"/>
            <a:ext cx="7929349" cy="1168400"/>
          </a:xfrm>
        </p:spPr>
        <p:txBody>
          <a:bodyPr>
            <a:noAutofit/>
          </a:bodyPr>
          <a:lstStyle/>
          <a:p>
            <a:r>
              <a:rPr lang="en-US" dirty="0" smtClean="0"/>
              <a:t>Addressing </a:t>
            </a:r>
            <a:r>
              <a:rPr lang="en-US" dirty="0"/>
              <a:t>Emerging and Reemerging Infectious </a:t>
            </a:r>
            <a:r>
              <a:rPr lang="en-US" dirty="0" smtClean="0"/>
              <a:t>Diseases</a:t>
            </a:r>
            <a:endParaRPr lang="en-US" dirty="0"/>
          </a:p>
        </p:txBody>
      </p:sp>
      <p:sp>
        <p:nvSpPr>
          <p:cNvPr id="3" name="Content Placeholder 2"/>
          <p:cNvSpPr>
            <a:spLocks noGrp="1"/>
          </p:cNvSpPr>
          <p:nvPr>
            <p:ph idx="1"/>
          </p:nvPr>
        </p:nvSpPr>
        <p:spPr>
          <a:xfrm>
            <a:off x="379621" y="1811825"/>
            <a:ext cx="10436470" cy="4648936"/>
          </a:xfrm>
        </p:spPr>
        <p:txBody>
          <a:bodyPr>
            <a:normAutofit/>
          </a:bodyPr>
          <a:lstStyle/>
          <a:p>
            <a:pPr>
              <a:spcAft>
                <a:spcPts val="3000"/>
              </a:spcAft>
            </a:pPr>
            <a:r>
              <a:rPr lang="en-US" sz="3200" dirty="0" smtClean="0"/>
              <a:t>Sensitive </a:t>
            </a:r>
            <a:r>
              <a:rPr lang="en-US" sz="3200" dirty="0"/>
              <a:t>surveillance systems and public health laboratories </a:t>
            </a:r>
          </a:p>
          <a:p>
            <a:pPr>
              <a:spcAft>
                <a:spcPts val="3000"/>
              </a:spcAft>
            </a:pPr>
            <a:r>
              <a:rPr lang="en-US" sz="3200" dirty="0"/>
              <a:t>Global collaboration and willingness to share information with other countries</a:t>
            </a:r>
          </a:p>
          <a:p>
            <a:pPr>
              <a:spcAft>
                <a:spcPts val="3000"/>
              </a:spcAft>
            </a:pPr>
            <a:r>
              <a:rPr lang="en-US" sz="3200" dirty="0"/>
              <a:t>Rapid detection of new outbreaks</a:t>
            </a:r>
          </a:p>
          <a:p>
            <a:pPr>
              <a:spcAft>
                <a:spcPts val="3000"/>
              </a:spcAft>
            </a:pPr>
            <a:r>
              <a:rPr lang="en-US" sz="3200" dirty="0"/>
              <a:t>Mechanisms for effective </a:t>
            </a:r>
            <a:r>
              <a:rPr lang="en-US" sz="3200" dirty="0" smtClean="0"/>
              <a:t>containment</a:t>
            </a:r>
            <a:endParaRPr lang="en-US"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6830" y="439615"/>
            <a:ext cx="8011236" cy="1168400"/>
          </a:xfrm>
        </p:spPr>
        <p:txBody>
          <a:bodyPr>
            <a:normAutofit/>
          </a:bodyPr>
          <a:lstStyle/>
          <a:p>
            <a:r>
              <a:rPr lang="en-US" sz="3600" dirty="0"/>
              <a:t>Addressing Emerging and Reemerging Infectious Diseases</a:t>
            </a:r>
          </a:p>
        </p:txBody>
      </p:sp>
      <p:sp>
        <p:nvSpPr>
          <p:cNvPr id="3" name="Content Placeholder 2"/>
          <p:cNvSpPr>
            <a:spLocks noGrp="1"/>
          </p:cNvSpPr>
          <p:nvPr>
            <p:ph idx="1"/>
          </p:nvPr>
        </p:nvSpPr>
        <p:spPr>
          <a:xfrm>
            <a:off x="501161" y="2214685"/>
            <a:ext cx="10058399" cy="4554220"/>
          </a:xfrm>
        </p:spPr>
        <p:txBody>
          <a:bodyPr>
            <a:normAutofit/>
          </a:bodyPr>
          <a:lstStyle/>
          <a:p>
            <a:r>
              <a:rPr lang="en-US" sz="3200" dirty="0"/>
              <a:t> </a:t>
            </a:r>
            <a:r>
              <a:rPr lang="en-US" sz="3200" b="1" dirty="0"/>
              <a:t>Global Outbreak Alert and Response </a:t>
            </a:r>
            <a:r>
              <a:rPr lang="en-US" sz="3200" b="1" dirty="0" smtClean="0"/>
              <a:t>Network (GOARN)</a:t>
            </a:r>
            <a:r>
              <a:rPr lang="en-US" sz="3200" dirty="0"/>
              <a:t> </a:t>
            </a:r>
            <a:endParaRPr lang="en-US" sz="3000" dirty="0" smtClean="0"/>
          </a:p>
          <a:p>
            <a:r>
              <a:rPr lang="en-US" sz="3000" dirty="0" smtClean="0"/>
              <a:t>a </a:t>
            </a:r>
            <a:r>
              <a:rPr lang="en-US" sz="3000" dirty="0"/>
              <a:t>network of existing disease surveillance networks established in 2000</a:t>
            </a:r>
          </a:p>
        </p:txBody>
      </p:sp>
    </p:spTree>
    <p:extLst>
      <p:ext uri="{BB962C8B-B14F-4D97-AF65-F5344CB8AC3E}">
        <p14:creationId xmlns:p14="http://schemas.microsoft.com/office/powerpoint/2010/main" val="3535082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0125"/>
            <a:ext cx="7874758" cy="1018275"/>
          </a:xfrm>
        </p:spPr>
        <p:txBody>
          <a:bodyPr>
            <a:normAutofit/>
          </a:bodyPr>
          <a:lstStyle/>
          <a:p>
            <a:r>
              <a:rPr lang="en-US" sz="3200" dirty="0"/>
              <a:t>Addressing Antimicrobial </a:t>
            </a:r>
            <a:r>
              <a:rPr lang="en-US" sz="3200" dirty="0" smtClean="0"/>
              <a:t>Resistance</a:t>
            </a:r>
            <a:endParaRPr lang="en-US" sz="3200" dirty="0"/>
          </a:p>
        </p:txBody>
      </p:sp>
      <p:sp>
        <p:nvSpPr>
          <p:cNvPr id="3" name="Content Placeholder 2"/>
          <p:cNvSpPr>
            <a:spLocks noGrp="1"/>
          </p:cNvSpPr>
          <p:nvPr>
            <p:ph idx="1"/>
          </p:nvPr>
        </p:nvSpPr>
        <p:spPr>
          <a:xfrm>
            <a:off x="510012" y="1391080"/>
            <a:ext cx="10245505" cy="5287337"/>
          </a:xfrm>
        </p:spPr>
        <p:txBody>
          <a:bodyPr>
            <a:normAutofit/>
          </a:bodyPr>
          <a:lstStyle/>
          <a:p>
            <a:r>
              <a:rPr lang="en-US" sz="3000" dirty="0" smtClean="0"/>
              <a:t>Improved </a:t>
            </a:r>
            <a:r>
              <a:rPr lang="en-US" sz="3000" dirty="0"/>
              <a:t>surveillance and laboratory capacity</a:t>
            </a:r>
          </a:p>
          <a:p>
            <a:r>
              <a:rPr lang="en-US" sz="3000" dirty="0"/>
              <a:t>Uninterrupted access to essential medicines of assured quality</a:t>
            </a:r>
          </a:p>
          <a:p>
            <a:r>
              <a:rPr lang="en-US" sz="3000" dirty="0"/>
              <a:t>The regulation of medicines, including in animal husbandry </a:t>
            </a:r>
          </a:p>
          <a:p>
            <a:r>
              <a:rPr lang="en-US" sz="3000" dirty="0"/>
              <a:t>Improved infection control</a:t>
            </a:r>
          </a:p>
          <a:p>
            <a:r>
              <a:rPr lang="en-US" sz="3000" dirty="0"/>
              <a:t>Innovation </a:t>
            </a:r>
          </a:p>
        </p:txBody>
      </p:sp>
    </p:spTree>
    <p:extLst>
      <p:ext uri="{BB962C8B-B14F-4D97-AF65-F5344CB8AC3E}">
        <p14:creationId xmlns:p14="http://schemas.microsoft.com/office/powerpoint/2010/main" val="34494298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7066" y="295679"/>
            <a:ext cx="7886700" cy="867084"/>
          </a:xfrm>
        </p:spPr>
        <p:txBody>
          <a:bodyPr/>
          <a:lstStyle/>
          <a:p>
            <a:pPr algn="ctr"/>
            <a:r>
              <a:rPr lang="en-US" dirty="0"/>
              <a:t>Healthcare-Associated Infection</a:t>
            </a:r>
          </a:p>
        </p:txBody>
      </p:sp>
      <p:sp>
        <p:nvSpPr>
          <p:cNvPr id="3" name="Content Placeholder 2"/>
          <p:cNvSpPr>
            <a:spLocks noGrp="1"/>
          </p:cNvSpPr>
          <p:nvPr>
            <p:ph idx="1"/>
          </p:nvPr>
        </p:nvSpPr>
        <p:spPr>
          <a:xfrm>
            <a:off x="260273" y="1300036"/>
            <a:ext cx="10560286" cy="5130840"/>
          </a:xfrm>
        </p:spPr>
        <p:txBody>
          <a:bodyPr>
            <a:normAutofit/>
          </a:bodyPr>
          <a:lstStyle/>
          <a:p>
            <a:r>
              <a:rPr lang="en-US" sz="2400" dirty="0"/>
              <a:t>A </a:t>
            </a:r>
            <a:r>
              <a:rPr lang="en-US" sz="2400" b="1" dirty="0"/>
              <a:t>healthcare-associated infection (HAI)</a:t>
            </a:r>
            <a:r>
              <a:rPr lang="en-US" sz="2400" dirty="0"/>
              <a:t> = a </a:t>
            </a:r>
            <a:r>
              <a:rPr lang="en-US" sz="2400" b="1" dirty="0"/>
              <a:t>nosocomial infection</a:t>
            </a:r>
            <a:r>
              <a:rPr lang="en-US" sz="2400" dirty="0"/>
              <a:t> = a hospital-acquired infection = an infection that is contracted while receiving care in a hospital, nursing or rehabilitation center, or other medical facility.</a:t>
            </a:r>
          </a:p>
          <a:p>
            <a:r>
              <a:rPr lang="en-US" sz="2400" dirty="0"/>
              <a:t>Some HAIs are drug resistant, such as </a:t>
            </a:r>
            <a:r>
              <a:rPr lang="en-US" sz="2400" b="1" dirty="0"/>
              <a:t>MRSA</a:t>
            </a:r>
            <a:r>
              <a:rPr lang="en-US" sz="2400" dirty="0"/>
              <a:t> (methicillin-resistant </a:t>
            </a:r>
            <a:r>
              <a:rPr lang="en-US" sz="2400" i="1" dirty="0"/>
              <a:t>Staphylococcus aureus</a:t>
            </a:r>
            <a:r>
              <a:rPr lang="en-US" sz="2400" dirty="0"/>
              <a:t>).</a:t>
            </a:r>
          </a:p>
          <a:p>
            <a:r>
              <a:rPr lang="en-US" sz="2400" dirty="0"/>
              <a:t>Antimicrobial stewardship programs that ensure that patients are prescribed the right drug at the right dose for the right duration and through the right route serve to limit the risk of adverse outcomes of HAIs, including drug-resistant infections.</a:t>
            </a:r>
          </a:p>
          <a:p>
            <a:r>
              <a:rPr lang="en-US" sz="2400" dirty="0"/>
              <a:t>A new “superbug” that evolves anywhere in the world poses a threat to the whole world.</a:t>
            </a:r>
          </a:p>
        </p:txBody>
      </p:sp>
    </p:spTree>
    <p:extLst>
      <p:ext uri="{BB962C8B-B14F-4D97-AF65-F5344CB8AC3E}">
        <p14:creationId xmlns:p14="http://schemas.microsoft.com/office/powerpoint/2010/main" val="1975922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32008"/>
            <a:ext cx="7924800" cy="1045570"/>
          </a:xfrm>
        </p:spPr>
        <p:txBody>
          <a:bodyPr>
            <a:noAutofit/>
          </a:bodyPr>
          <a:lstStyle/>
          <a:p>
            <a:r>
              <a:rPr lang="en-US" dirty="0"/>
              <a:t>Future </a:t>
            </a:r>
            <a:r>
              <a:rPr lang="en-US" dirty="0" smtClean="0"/>
              <a:t>Challenges</a:t>
            </a:r>
            <a:endParaRPr lang="en-US" dirty="0"/>
          </a:p>
        </p:txBody>
      </p:sp>
      <p:sp>
        <p:nvSpPr>
          <p:cNvPr id="3" name="Content Placeholder 2"/>
          <p:cNvSpPr>
            <a:spLocks noGrp="1"/>
          </p:cNvSpPr>
          <p:nvPr>
            <p:ph idx="1"/>
          </p:nvPr>
        </p:nvSpPr>
        <p:spPr>
          <a:xfrm>
            <a:off x="520860" y="1377578"/>
            <a:ext cx="10381601" cy="5186494"/>
          </a:xfrm>
        </p:spPr>
        <p:txBody>
          <a:bodyPr>
            <a:noAutofit/>
          </a:bodyPr>
          <a:lstStyle/>
          <a:p>
            <a:pPr>
              <a:spcAft>
                <a:spcPts val="2400"/>
              </a:spcAft>
            </a:pPr>
            <a:r>
              <a:rPr lang="en-US" dirty="0" smtClean="0"/>
              <a:t>Impact </a:t>
            </a:r>
            <a:r>
              <a:rPr lang="en-US" dirty="0"/>
              <a:t>of economic crisis on governments’ ability to fund public health functions</a:t>
            </a:r>
          </a:p>
          <a:p>
            <a:pPr>
              <a:spcAft>
                <a:spcPts val="2400"/>
              </a:spcAft>
            </a:pPr>
            <a:r>
              <a:rPr lang="en-US" dirty="0"/>
              <a:t>Rapidly evolving pathogens, population growth, climate change will increase number of emerging diseases</a:t>
            </a:r>
          </a:p>
          <a:p>
            <a:pPr>
              <a:spcAft>
                <a:spcPts val="2400"/>
              </a:spcAft>
            </a:pPr>
            <a:r>
              <a:rPr lang="en-US" dirty="0"/>
              <a:t>Possibility of a major pandemic </a:t>
            </a:r>
          </a:p>
          <a:p>
            <a:pPr>
              <a:spcAft>
                <a:spcPts val="2400"/>
              </a:spcAft>
            </a:pPr>
            <a:r>
              <a:rPr lang="en-US" dirty="0"/>
              <a:t>Accelerating drug resistance </a:t>
            </a:r>
          </a:p>
          <a:p>
            <a:pPr>
              <a:spcAft>
                <a:spcPts val="2400"/>
              </a:spcAft>
            </a:pPr>
            <a:r>
              <a:rPr lang="en-US" dirty="0"/>
              <a:t>Limited number of anti-infective drugs being developed</a:t>
            </a:r>
            <a:r>
              <a:rPr lang="en-US" dirty="0" smtClean="0"/>
              <a:t>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09182"/>
            <a:ext cx="7915701" cy="1059218"/>
          </a:xfrm>
        </p:spPr>
        <p:txBody>
          <a:bodyPr>
            <a:normAutofit/>
          </a:bodyPr>
          <a:lstStyle/>
          <a:p>
            <a:r>
              <a:rPr lang="en-US" dirty="0"/>
              <a:t>The Burden of HIV/AIDS (</a:t>
            </a:r>
            <a:r>
              <a:rPr lang="en-US" dirty="0" smtClean="0"/>
              <a:t>2016)</a:t>
            </a:r>
            <a:endParaRPr lang="en-US" dirty="0"/>
          </a:p>
        </p:txBody>
      </p:sp>
      <p:sp>
        <p:nvSpPr>
          <p:cNvPr id="3" name="Content Placeholder 2"/>
          <p:cNvSpPr>
            <a:spLocks noGrp="1"/>
          </p:cNvSpPr>
          <p:nvPr>
            <p:ph idx="1"/>
          </p:nvPr>
        </p:nvSpPr>
        <p:spPr>
          <a:xfrm>
            <a:off x="534619" y="1279003"/>
            <a:ext cx="10050246" cy="5503762"/>
          </a:xfrm>
        </p:spPr>
        <p:txBody>
          <a:bodyPr>
            <a:normAutofit fontScale="70000" lnSpcReduction="20000"/>
          </a:bodyPr>
          <a:lstStyle/>
          <a:p>
            <a:pPr>
              <a:lnSpc>
                <a:spcPct val="120000"/>
              </a:lnSpc>
              <a:spcAft>
                <a:spcPts val="1200"/>
              </a:spcAft>
            </a:pPr>
            <a:r>
              <a:rPr lang="en-US" sz="3200" dirty="0" smtClean="0"/>
              <a:t>Number </a:t>
            </a:r>
            <a:r>
              <a:rPr lang="en-US" sz="3200" dirty="0"/>
              <a:t>of people living with HIV/AIDS: </a:t>
            </a:r>
            <a:r>
              <a:rPr lang="en-US" sz="3200" dirty="0" smtClean="0"/>
              <a:t>36.7 million</a:t>
            </a:r>
          </a:p>
          <a:p>
            <a:pPr>
              <a:lnSpc>
                <a:spcPct val="120000"/>
              </a:lnSpc>
              <a:spcAft>
                <a:spcPts val="1200"/>
              </a:spcAft>
            </a:pPr>
            <a:r>
              <a:rPr lang="en-US" sz="3200" dirty="0" smtClean="0"/>
              <a:t>2.1 million under 15 years old</a:t>
            </a:r>
          </a:p>
          <a:p>
            <a:pPr>
              <a:lnSpc>
                <a:spcPct val="120000"/>
              </a:lnSpc>
              <a:spcAft>
                <a:spcPts val="1200"/>
              </a:spcAft>
            </a:pPr>
            <a:r>
              <a:rPr lang="en-US" sz="3200" dirty="0" smtClean="0"/>
              <a:t>Prevalence </a:t>
            </a:r>
            <a:r>
              <a:rPr lang="en-US" sz="3200" dirty="0"/>
              <a:t>among adults aged 15–49: 0.8% </a:t>
            </a:r>
          </a:p>
          <a:p>
            <a:pPr>
              <a:lnSpc>
                <a:spcPct val="120000"/>
              </a:lnSpc>
              <a:spcAft>
                <a:spcPts val="1200"/>
              </a:spcAft>
            </a:pPr>
            <a:r>
              <a:rPr lang="en-US" sz="3200" dirty="0"/>
              <a:t>Number of new HIV infections: </a:t>
            </a:r>
            <a:r>
              <a:rPr lang="en-US" sz="3200" dirty="0" smtClean="0"/>
              <a:t>1.5 million (including 160,000 under 15yrs)</a:t>
            </a:r>
            <a:endParaRPr lang="en-US" sz="3200" dirty="0"/>
          </a:p>
          <a:p>
            <a:pPr>
              <a:lnSpc>
                <a:spcPct val="120000"/>
              </a:lnSpc>
              <a:spcAft>
                <a:spcPts val="1200"/>
              </a:spcAft>
            </a:pPr>
            <a:r>
              <a:rPr lang="en-US" sz="3200" dirty="0"/>
              <a:t>Number of HIV-related deaths: </a:t>
            </a:r>
            <a:r>
              <a:rPr lang="en-US" sz="3200" dirty="0" smtClean="0"/>
              <a:t>1.0 </a:t>
            </a:r>
            <a:r>
              <a:rPr lang="en-US" sz="3200" dirty="0"/>
              <a:t>million</a:t>
            </a:r>
          </a:p>
          <a:p>
            <a:pPr>
              <a:lnSpc>
                <a:spcPct val="120000"/>
              </a:lnSpc>
              <a:spcAft>
                <a:spcPts val="1200"/>
              </a:spcAft>
            </a:pPr>
            <a:r>
              <a:rPr lang="en-US" sz="3200" dirty="0"/>
              <a:t>Proportion of all adults living with HIV receiving ART: 38</a:t>
            </a:r>
            <a:r>
              <a:rPr lang="en-US" sz="3200" dirty="0" smtClean="0"/>
              <a:t>%</a:t>
            </a:r>
          </a:p>
          <a:p>
            <a:pPr>
              <a:lnSpc>
                <a:spcPct val="120000"/>
              </a:lnSpc>
              <a:spcAft>
                <a:spcPts val="1200"/>
              </a:spcAft>
            </a:pPr>
            <a:r>
              <a:rPr lang="en-US" sz="3200" dirty="0" smtClean="0"/>
              <a:t>Percentage of pregnant women receiving ART increased to 76% in 2016 from 47% in 2010</a:t>
            </a:r>
            <a:endParaRPr lang="en-US" sz="3200" dirty="0"/>
          </a:p>
          <a:p>
            <a:pPr marL="0" indent="0">
              <a:lnSpc>
                <a:spcPct val="120000"/>
              </a:lnSpc>
              <a:spcAft>
                <a:spcPts val="1200"/>
              </a:spcAft>
              <a:buNone/>
            </a:pPr>
            <a:r>
              <a:rPr lang="en-US" sz="3200" dirty="0">
                <a:hlinkClick r:id="rId2"/>
              </a:rPr>
              <a:t>https://</a:t>
            </a:r>
            <a:r>
              <a:rPr lang="en-US" sz="3200" dirty="0" smtClean="0">
                <a:hlinkClick r:id="rId2"/>
              </a:rPr>
              <a:t>www.hiv.gov/hiv-basics/overview/data-and-trends/global-statistics</a:t>
            </a:r>
            <a:endParaRPr lang="en-US" sz="3200" dirty="0" smtClean="0"/>
          </a:p>
          <a:p>
            <a:pPr marL="0" indent="0">
              <a:lnSpc>
                <a:spcPct val="120000"/>
              </a:lnSpc>
              <a:spcAft>
                <a:spcPts val="1200"/>
              </a:spcAft>
              <a:buNone/>
            </a:pPr>
            <a:r>
              <a:rPr lang="en-US" sz="3200" dirty="0">
                <a:hlinkClick r:id="rId3"/>
              </a:rPr>
              <a:t>http://www.who.int/gho/hiv/epidemic_status/prevalence_text/en</a:t>
            </a:r>
            <a:r>
              <a:rPr lang="en-US" sz="3200" dirty="0" smtClean="0">
                <a:hlinkClick r:id="rId3"/>
              </a:rPr>
              <a:t>/</a:t>
            </a:r>
            <a:endParaRPr lang="en-US" sz="3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Burden of </a:t>
            </a:r>
            <a:r>
              <a:rPr lang="en-US" dirty="0" smtClean="0"/>
              <a:t>HIV/AIDS</a:t>
            </a:r>
            <a:endParaRPr lang="en-US" dirty="0"/>
          </a:p>
        </p:txBody>
      </p:sp>
      <p:pic>
        <p:nvPicPr>
          <p:cNvPr id="5" name="Picture 4" descr="9781284045383_CH12_FIG0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190" y="1431545"/>
            <a:ext cx="5646221" cy="3701827"/>
          </a:xfrm>
          <a:prstGeom prst="rect">
            <a:avLst/>
          </a:prstGeom>
        </p:spPr>
      </p:pic>
      <p:pic>
        <p:nvPicPr>
          <p:cNvPr id="1026" name="Picture 2" descr="Image result for HIV/AIDS prevalence by count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2487" y="1240562"/>
            <a:ext cx="6384570" cy="4512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5634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3182" y="0"/>
            <a:ext cx="7929349" cy="1168400"/>
          </a:xfrm>
        </p:spPr>
        <p:txBody>
          <a:bodyPr>
            <a:normAutofit/>
          </a:bodyPr>
          <a:lstStyle/>
          <a:p>
            <a:r>
              <a:rPr lang="en-US" dirty="0"/>
              <a:t>HIV/AIDS</a:t>
            </a:r>
          </a:p>
        </p:txBody>
      </p:sp>
      <p:sp>
        <p:nvSpPr>
          <p:cNvPr id="3" name="Content Placeholder 2"/>
          <p:cNvSpPr>
            <a:spLocks noGrp="1"/>
          </p:cNvSpPr>
          <p:nvPr>
            <p:ph idx="1"/>
          </p:nvPr>
        </p:nvSpPr>
        <p:spPr>
          <a:xfrm>
            <a:off x="502989" y="1168400"/>
            <a:ext cx="10342490" cy="5459105"/>
          </a:xfrm>
        </p:spPr>
        <p:txBody>
          <a:bodyPr>
            <a:normAutofit/>
          </a:bodyPr>
          <a:lstStyle/>
          <a:p>
            <a:pPr>
              <a:spcAft>
                <a:spcPts val="3600"/>
              </a:spcAft>
            </a:pPr>
            <a:r>
              <a:rPr lang="en-US" sz="3000" dirty="0" smtClean="0"/>
              <a:t>When </a:t>
            </a:r>
            <a:r>
              <a:rPr lang="en-US" sz="3000" dirty="0"/>
              <a:t>HIV first </a:t>
            </a:r>
            <a:r>
              <a:rPr lang="en-US" sz="3000" dirty="0" smtClean="0"/>
              <a:t>appeared </a:t>
            </a:r>
            <a:r>
              <a:rPr lang="en-US" sz="3000" dirty="0"/>
              <a:t>in a population, it </a:t>
            </a:r>
            <a:r>
              <a:rPr lang="en-US" sz="3000" dirty="0" smtClean="0"/>
              <a:t>was </a:t>
            </a:r>
            <a:r>
              <a:rPr lang="en-US" sz="3000" dirty="0"/>
              <a:t>generally concentrated in sex workers, men who have sex with men, or injection drug users</a:t>
            </a:r>
          </a:p>
          <a:p>
            <a:pPr>
              <a:spcAft>
                <a:spcPts val="3600"/>
              </a:spcAft>
            </a:pPr>
            <a:r>
              <a:rPr lang="en-US" sz="3000" dirty="0"/>
              <a:t>Highest prevalence rate of HIV/AIDS is sub-Saharan Africa: 4.7% of the adults aged 15–49</a:t>
            </a:r>
          </a:p>
          <a:p>
            <a:pPr>
              <a:spcAft>
                <a:spcPts val="3600"/>
              </a:spcAft>
            </a:pPr>
            <a:r>
              <a:rPr lang="en-US" sz="3000" dirty="0"/>
              <a:t>New HIV infections predominantly in people aged 15–24, or infants from mother-to-child transmission</a:t>
            </a:r>
            <a:endParaRPr lang="en-US" sz="3000" b="1" dirty="0"/>
          </a:p>
        </p:txBody>
      </p:sp>
    </p:spTree>
    <p:extLst>
      <p:ext uri="{BB962C8B-B14F-4D97-AF65-F5344CB8AC3E}">
        <p14:creationId xmlns:p14="http://schemas.microsoft.com/office/powerpoint/2010/main" val="33362872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8038531" cy="1168400"/>
          </a:xfrm>
        </p:spPr>
        <p:txBody>
          <a:bodyPr>
            <a:normAutofit/>
          </a:bodyPr>
          <a:lstStyle/>
          <a:p>
            <a:r>
              <a:rPr lang="en-US" dirty="0"/>
              <a:t>HIV </a:t>
            </a:r>
            <a:r>
              <a:rPr lang="en-US" dirty="0" smtClean="0"/>
              <a:t>Treatment</a:t>
            </a:r>
            <a:endParaRPr lang="en-US" dirty="0"/>
          </a:p>
        </p:txBody>
      </p:sp>
      <p:sp>
        <p:nvSpPr>
          <p:cNvPr id="3" name="Content Placeholder 2"/>
          <p:cNvSpPr>
            <a:spLocks noGrp="1"/>
          </p:cNvSpPr>
          <p:nvPr>
            <p:ph idx="1"/>
          </p:nvPr>
        </p:nvSpPr>
        <p:spPr>
          <a:xfrm>
            <a:off x="552261" y="1088021"/>
            <a:ext cx="10049347" cy="5503850"/>
          </a:xfrm>
        </p:spPr>
        <p:txBody>
          <a:bodyPr>
            <a:normAutofit/>
          </a:bodyPr>
          <a:lstStyle/>
          <a:p>
            <a:r>
              <a:rPr lang="en-US" dirty="0" smtClean="0"/>
              <a:t>The </a:t>
            </a:r>
            <a:r>
              <a:rPr lang="en-US" dirty="0"/>
              <a:t>global community has made a commitment to trying to ensure that all people with HIV are placed on treatment when clinically eligible</a:t>
            </a:r>
          </a:p>
          <a:p>
            <a:r>
              <a:rPr lang="en-US" dirty="0"/>
              <a:t>Clinically eligible: CD4 cell count below 500</a:t>
            </a:r>
          </a:p>
          <a:p>
            <a:r>
              <a:rPr lang="en-US" dirty="0" smtClean="0"/>
              <a:t>As of June 2017, </a:t>
            </a:r>
            <a:r>
              <a:rPr lang="en-US" dirty="0"/>
              <a:t>about </a:t>
            </a:r>
            <a:r>
              <a:rPr lang="en-US" dirty="0" smtClean="0"/>
              <a:t>20.9 </a:t>
            </a:r>
            <a:r>
              <a:rPr lang="en-US" dirty="0"/>
              <a:t>million people were on treatment</a:t>
            </a:r>
          </a:p>
          <a:p>
            <a:r>
              <a:rPr lang="en-US" dirty="0"/>
              <a:t>About 34% of the eligible adults in low- and middle-income countries are being treated</a:t>
            </a:r>
          </a:p>
        </p:txBody>
      </p:sp>
    </p:spTree>
    <p:extLst>
      <p:ext uri="{BB962C8B-B14F-4D97-AF65-F5344CB8AC3E}">
        <p14:creationId xmlns:p14="http://schemas.microsoft.com/office/powerpoint/2010/main" val="10317047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249" y="277320"/>
            <a:ext cx="10230786" cy="1168400"/>
          </a:xfrm>
        </p:spPr>
        <p:txBody>
          <a:bodyPr>
            <a:normAutofit fontScale="90000"/>
          </a:bodyPr>
          <a:lstStyle/>
          <a:p>
            <a:r>
              <a:rPr lang="en-US" sz="4400" dirty="0"/>
              <a:t>The Costs and Consequences </a:t>
            </a:r>
            <a:r>
              <a:rPr lang="en-US" sz="4400" dirty="0" smtClean="0"/>
              <a:t>of HIV/AIDS</a:t>
            </a:r>
            <a:endParaRPr lang="en-US" sz="4400" dirty="0"/>
          </a:p>
        </p:txBody>
      </p:sp>
      <p:sp>
        <p:nvSpPr>
          <p:cNvPr id="3" name="Content Placeholder 2"/>
          <p:cNvSpPr>
            <a:spLocks noGrp="1"/>
          </p:cNvSpPr>
          <p:nvPr>
            <p:ph idx="1"/>
          </p:nvPr>
        </p:nvSpPr>
        <p:spPr>
          <a:xfrm>
            <a:off x="316870" y="1617649"/>
            <a:ext cx="10357165" cy="5287335"/>
          </a:xfrm>
        </p:spPr>
        <p:txBody>
          <a:bodyPr>
            <a:normAutofit/>
          </a:bodyPr>
          <a:lstStyle/>
          <a:p>
            <a:r>
              <a:rPr lang="en-US" sz="3200" dirty="0" smtClean="0"/>
              <a:t>Enormous </a:t>
            </a:r>
            <a:r>
              <a:rPr lang="en-US" sz="3200" dirty="0"/>
              <a:t>impacts in high prevalence countries that go beyond morbidity </a:t>
            </a:r>
            <a:r>
              <a:rPr lang="en-US" sz="3200" dirty="0" smtClean="0"/>
              <a:t>&amp; </a:t>
            </a:r>
            <a:r>
              <a:rPr lang="en-US" sz="3200" dirty="0"/>
              <a:t>mortality</a:t>
            </a:r>
          </a:p>
          <a:p>
            <a:r>
              <a:rPr lang="en-US" sz="3200" dirty="0"/>
              <a:t>A person with full-blown, untreated AIDS cannot work and will become dependent on others for care</a:t>
            </a:r>
          </a:p>
          <a:p>
            <a:r>
              <a:rPr lang="en-US" sz="3200" dirty="0"/>
              <a:t>Creates exceptional number of orphans</a:t>
            </a:r>
          </a:p>
          <a:p>
            <a:r>
              <a:rPr lang="en-US" sz="3200" dirty="0"/>
              <a:t>Highly stigmatized condition</a:t>
            </a:r>
          </a:p>
          <a:p>
            <a:r>
              <a:rPr lang="en-US" sz="3200" dirty="0"/>
              <a:t>Direct cost of treatment high for the poorest countries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314" y="87923"/>
            <a:ext cx="9580685" cy="1168400"/>
          </a:xfrm>
        </p:spPr>
        <p:txBody>
          <a:bodyPr>
            <a:normAutofit/>
          </a:bodyPr>
          <a:lstStyle/>
          <a:p>
            <a:r>
              <a:rPr lang="en-US" sz="4400" dirty="0"/>
              <a:t>Addressing the Burden of </a:t>
            </a:r>
            <a:r>
              <a:rPr lang="en-US" sz="4400" dirty="0" smtClean="0"/>
              <a:t>HIV/AIDS</a:t>
            </a:r>
            <a:endParaRPr lang="en-US" sz="4400" dirty="0"/>
          </a:p>
        </p:txBody>
      </p:sp>
      <p:sp>
        <p:nvSpPr>
          <p:cNvPr id="3" name="Content Placeholder 2"/>
          <p:cNvSpPr>
            <a:spLocks noGrp="1"/>
          </p:cNvSpPr>
          <p:nvPr>
            <p:ph idx="1"/>
          </p:nvPr>
        </p:nvSpPr>
        <p:spPr>
          <a:xfrm>
            <a:off x="497941" y="1177956"/>
            <a:ext cx="10320950" cy="5287336"/>
          </a:xfrm>
        </p:spPr>
        <p:txBody>
          <a:bodyPr>
            <a:noAutofit/>
          </a:bodyPr>
          <a:lstStyle/>
          <a:p>
            <a:r>
              <a:rPr lang="en-US" sz="3200" dirty="0" smtClean="0"/>
              <a:t>Need </a:t>
            </a:r>
            <a:r>
              <a:rPr lang="en-US" sz="3200" dirty="0"/>
              <a:t>for a vaccine</a:t>
            </a:r>
          </a:p>
          <a:p>
            <a:r>
              <a:rPr lang="en-US" sz="3200" dirty="0"/>
              <a:t>Focus on prevention of new infections and 90-90-90</a:t>
            </a:r>
          </a:p>
          <a:p>
            <a:r>
              <a:rPr lang="en-US" sz="3200" dirty="0"/>
              <a:t>Successful efforts have included strong political leadership and open communication</a:t>
            </a:r>
          </a:p>
          <a:p>
            <a:r>
              <a:rPr lang="en-US" sz="3200" dirty="0"/>
              <a:t>Approach to prevention must vary with nature of epidemic</a:t>
            </a:r>
          </a:p>
          <a:p>
            <a:r>
              <a:rPr lang="en-US" sz="3200" dirty="0"/>
              <a:t>Efforts need to combine education and behavioral change, bio-medical approaches, structural approaches, and early treatment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526" y="127183"/>
            <a:ext cx="9154090" cy="1168400"/>
          </a:xfrm>
        </p:spPr>
        <p:txBody>
          <a:bodyPr>
            <a:normAutofit/>
          </a:bodyPr>
          <a:lstStyle/>
          <a:p>
            <a:r>
              <a:rPr lang="en-US" dirty="0"/>
              <a:t>Addressing the Burden of </a:t>
            </a:r>
            <a:r>
              <a:rPr lang="en-US" dirty="0" smtClean="0"/>
              <a:t>HIV/AIDS</a:t>
            </a:r>
            <a:endParaRPr lang="en-US" dirty="0"/>
          </a:p>
        </p:txBody>
      </p:sp>
      <p:sp>
        <p:nvSpPr>
          <p:cNvPr id="3" name="Content Placeholder 2"/>
          <p:cNvSpPr>
            <a:spLocks noGrp="1"/>
          </p:cNvSpPr>
          <p:nvPr>
            <p:ph idx="1"/>
          </p:nvPr>
        </p:nvSpPr>
        <p:spPr>
          <a:xfrm>
            <a:off x="479834" y="1304375"/>
            <a:ext cx="10293790" cy="5404858"/>
          </a:xfrm>
        </p:spPr>
        <p:txBody>
          <a:bodyPr>
            <a:noAutofit/>
          </a:bodyPr>
          <a:lstStyle/>
          <a:p>
            <a:pPr marL="0" indent="0">
              <a:spcBef>
                <a:spcPts val="600"/>
              </a:spcBef>
              <a:buNone/>
            </a:pPr>
            <a:r>
              <a:rPr lang="en-US" dirty="0" smtClean="0"/>
              <a:t>Successful </a:t>
            </a:r>
            <a:r>
              <a:rPr lang="en-US" dirty="0"/>
              <a:t>efforts will involve:</a:t>
            </a:r>
          </a:p>
          <a:p>
            <a:pPr>
              <a:spcBef>
                <a:spcPts val="600"/>
              </a:spcBef>
            </a:pPr>
            <a:r>
              <a:rPr lang="en-US" dirty="0"/>
              <a:t>Condom promotion</a:t>
            </a:r>
          </a:p>
          <a:p>
            <a:pPr>
              <a:spcBef>
                <a:spcPts val="600"/>
              </a:spcBef>
            </a:pPr>
            <a:r>
              <a:rPr lang="en-US" dirty="0"/>
              <a:t>Screening and treatment for STIs</a:t>
            </a:r>
          </a:p>
          <a:p>
            <a:pPr>
              <a:spcBef>
                <a:spcPts val="600"/>
              </a:spcBef>
            </a:pPr>
            <a:r>
              <a:rPr lang="en-US" dirty="0"/>
              <a:t>Prevention of mother-to-child transmission</a:t>
            </a:r>
          </a:p>
          <a:p>
            <a:pPr>
              <a:spcBef>
                <a:spcPts val="600"/>
              </a:spcBef>
            </a:pPr>
            <a:r>
              <a:rPr lang="en-US" dirty="0"/>
              <a:t>Voluntary male medical circumcision</a:t>
            </a:r>
          </a:p>
          <a:p>
            <a:pPr>
              <a:spcBef>
                <a:spcPts val="600"/>
              </a:spcBef>
            </a:pPr>
            <a:r>
              <a:rPr lang="en-US" dirty="0"/>
              <a:t>Interventions that target populations that transmit the virus from high-risk to low-risk populations</a:t>
            </a:r>
          </a:p>
          <a:p>
            <a:pPr>
              <a:spcBef>
                <a:spcPts val="600"/>
              </a:spcBef>
            </a:pPr>
            <a:endParaRPr lang="en-US" dirty="0"/>
          </a:p>
        </p:txBody>
      </p:sp>
    </p:spTree>
    <p:extLst>
      <p:ext uri="{BB962C8B-B14F-4D97-AF65-F5344CB8AC3E}">
        <p14:creationId xmlns:p14="http://schemas.microsoft.com/office/powerpoint/2010/main" val="1509821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446" y="254642"/>
            <a:ext cx="10436469" cy="942694"/>
          </a:xfrm>
        </p:spPr>
        <p:txBody>
          <a:bodyPr>
            <a:normAutofit/>
          </a:bodyPr>
          <a:lstStyle/>
          <a:p>
            <a:r>
              <a:rPr lang="en-US" sz="4400" dirty="0"/>
              <a:t>Addressing the Burden </a:t>
            </a:r>
            <a:r>
              <a:rPr lang="en-US" sz="4400" dirty="0" smtClean="0"/>
              <a:t>of HIV/AIDS</a:t>
            </a:r>
            <a:endParaRPr lang="en-US" sz="4400" dirty="0"/>
          </a:p>
        </p:txBody>
      </p:sp>
      <p:sp>
        <p:nvSpPr>
          <p:cNvPr id="3" name="Content Placeholder 2"/>
          <p:cNvSpPr>
            <a:spLocks noGrp="1"/>
          </p:cNvSpPr>
          <p:nvPr>
            <p:ph idx="1"/>
          </p:nvPr>
        </p:nvSpPr>
        <p:spPr>
          <a:xfrm>
            <a:off x="534154" y="1570664"/>
            <a:ext cx="10203256" cy="4821083"/>
          </a:xfrm>
        </p:spPr>
        <p:txBody>
          <a:bodyPr>
            <a:normAutofit/>
          </a:bodyPr>
          <a:lstStyle/>
          <a:p>
            <a:pPr marL="0" indent="0">
              <a:spcBef>
                <a:spcPts val="1200"/>
              </a:spcBef>
              <a:buNone/>
            </a:pPr>
            <a:r>
              <a:rPr lang="en-US" sz="3200" dirty="0" smtClean="0"/>
              <a:t>90-90-90 </a:t>
            </a:r>
            <a:r>
              <a:rPr lang="en-US" sz="3200" dirty="0"/>
              <a:t>goals by 2020:</a:t>
            </a:r>
          </a:p>
          <a:p>
            <a:pPr>
              <a:spcBef>
                <a:spcPts val="1200"/>
              </a:spcBef>
            </a:pPr>
            <a:r>
              <a:rPr lang="en-US" sz="3200" dirty="0"/>
              <a:t>90% of the people with HIV will know their HIV status </a:t>
            </a:r>
          </a:p>
          <a:p>
            <a:pPr>
              <a:spcBef>
                <a:spcPts val="1200"/>
              </a:spcBef>
            </a:pPr>
            <a:r>
              <a:rPr lang="en-US" sz="3200" dirty="0"/>
              <a:t>90% of those with HIV will be receiving antiretroviral therapy </a:t>
            </a:r>
          </a:p>
          <a:p>
            <a:pPr>
              <a:spcBef>
                <a:spcPts val="1200"/>
              </a:spcBef>
            </a:pPr>
            <a:r>
              <a:rPr lang="en-US" sz="3200" dirty="0"/>
              <a:t>90% of those being treated will have suppressed viral loads </a:t>
            </a:r>
          </a:p>
        </p:txBody>
      </p:sp>
    </p:spTree>
    <p:extLst>
      <p:ext uri="{BB962C8B-B14F-4D97-AF65-F5344CB8AC3E}">
        <p14:creationId xmlns:p14="http://schemas.microsoft.com/office/powerpoint/2010/main" val="32721924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8011236" cy="1168400"/>
          </a:xfrm>
        </p:spPr>
        <p:txBody>
          <a:bodyPr>
            <a:normAutofit fontScale="90000"/>
          </a:bodyPr>
          <a:lstStyle/>
          <a:p>
            <a:r>
              <a:rPr lang="en-US" sz="4400" dirty="0"/>
              <a:t>Critical Challenges in </a:t>
            </a:r>
            <a:r>
              <a:rPr lang="en-US" sz="4400" dirty="0" smtClean="0"/>
              <a:t>HIV/AIDS</a:t>
            </a:r>
            <a:endParaRPr lang="en-US" sz="4400" dirty="0"/>
          </a:p>
        </p:txBody>
      </p:sp>
      <p:sp>
        <p:nvSpPr>
          <p:cNvPr id="3" name="Content Placeholder 2"/>
          <p:cNvSpPr>
            <a:spLocks noGrp="1"/>
          </p:cNvSpPr>
          <p:nvPr>
            <p:ph idx="1"/>
          </p:nvPr>
        </p:nvSpPr>
        <p:spPr>
          <a:xfrm>
            <a:off x="497941" y="1168400"/>
            <a:ext cx="10316597" cy="5287336"/>
          </a:xfrm>
        </p:spPr>
        <p:txBody>
          <a:bodyPr>
            <a:normAutofit/>
          </a:bodyPr>
          <a:lstStyle/>
          <a:p>
            <a:pPr>
              <a:spcAft>
                <a:spcPts val="3000"/>
              </a:spcAft>
            </a:pPr>
            <a:r>
              <a:rPr lang="en-US" dirty="0" smtClean="0"/>
              <a:t>Developing </a:t>
            </a:r>
            <a:r>
              <a:rPr lang="en-US" dirty="0"/>
              <a:t>a vaccine </a:t>
            </a:r>
          </a:p>
          <a:p>
            <a:pPr>
              <a:spcAft>
                <a:spcPts val="3000"/>
              </a:spcAft>
            </a:pPr>
            <a:r>
              <a:rPr lang="en-US" dirty="0"/>
              <a:t>Cost-effective approaches to prevention in different settings</a:t>
            </a:r>
          </a:p>
          <a:p>
            <a:pPr>
              <a:spcAft>
                <a:spcPts val="3000"/>
              </a:spcAft>
            </a:pPr>
            <a:r>
              <a:rPr lang="en-US" dirty="0"/>
              <a:t>Universal treatment for all those who are eligible</a:t>
            </a:r>
          </a:p>
          <a:p>
            <a:pPr>
              <a:spcAft>
                <a:spcPts val="3000"/>
              </a:spcAft>
            </a:pPr>
            <a:r>
              <a:rPr lang="en-US" dirty="0"/>
              <a:t>Financing treatment</a:t>
            </a:r>
          </a:p>
          <a:p>
            <a:pPr>
              <a:spcAft>
                <a:spcPts val="3000"/>
              </a:spcAft>
            </a:pPr>
            <a:r>
              <a:rPr lang="en-US" dirty="0"/>
              <a:t>Management of TB and HIV co-infection </a:t>
            </a:r>
          </a:p>
          <a:p>
            <a:pPr algn="ctr">
              <a:spcAft>
                <a:spcPts val="3000"/>
              </a:spcAft>
              <a:buNone/>
            </a:pP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22830"/>
            <a:ext cx="7983940" cy="1045570"/>
          </a:xfrm>
        </p:spPr>
        <p:txBody>
          <a:bodyPr>
            <a:normAutofit/>
          </a:bodyPr>
          <a:lstStyle/>
          <a:p>
            <a:r>
              <a:rPr lang="en-US" dirty="0"/>
              <a:t>The Burden of TB (</a:t>
            </a:r>
            <a:r>
              <a:rPr lang="en-US" dirty="0" smtClean="0"/>
              <a:t>2017)</a:t>
            </a:r>
            <a:endParaRPr lang="en-US" dirty="0"/>
          </a:p>
        </p:txBody>
      </p:sp>
      <p:sp>
        <p:nvSpPr>
          <p:cNvPr id="3" name="Content Placeholder 2"/>
          <p:cNvSpPr>
            <a:spLocks noGrp="1"/>
          </p:cNvSpPr>
          <p:nvPr>
            <p:ph idx="1"/>
          </p:nvPr>
        </p:nvSpPr>
        <p:spPr>
          <a:xfrm>
            <a:off x="226397" y="1253377"/>
            <a:ext cx="10757978" cy="4885040"/>
          </a:xfrm>
        </p:spPr>
        <p:txBody>
          <a:bodyPr>
            <a:noAutofit/>
          </a:bodyPr>
          <a:lstStyle/>
          <a:p>
            <a:pPr>
              <a:spcBef>
                <a:spcPts val="1200"/>
              </a:spcBef>
              <a:spcAft>
                <a:spcPts val="600"/>
              </a:spcAft>
            </a:pPr>
            <a:r>
              <a:rPr lang="en-US" sz="2400" dirty="0" smtClean="0"/>
              <a:t>Number </a:t>
            </a:r>
            <a:r>
              <a:rPr lang="en-US" sz="2400" dirty="0"/>
              <a:t>of people living with TB: 11 million</a:t>
            </a:r>
          </a:p>
          <a:p>
            <a:pPr>
              <a:spcBef>
                <a:spcPts val="1200"/>
              </a:spcBef>
              <a:spcAft>
                <a:spcPts val="600"/>
              </a:spcAft>
            </a:pPr>
            <a:r>
              <a:rPr lang="en-US" sz="2400" dirty="0"/>
              <a:t>Number of new TB cases: </a:t>
            </a:r>
            <a:r>
              <a:rPr lang="en-US" sz="2400" dirty="0" smtClean="0"/>
              <a:t>10 </a:t>
            </a:r>
            <a:r>
              <a:rPr lang="en-US" sz="2400" dirty="0"/>
              <a:t>million</a:t>
            </a:r>
          </a:p>
          <a:p>
            <a:pPr>
              <a:spcBef>
                <a:spcPts val="1200"/>
              </a:spcBef>
              <a:spcAft>
                <a:spcPts val="600"/>
              </a:spcAft>
            </a:pPr>
            <a:r>
              <a:rPr lang="en-US" sz="2400" dirty="0"/>
              <a:t>Number of TB deaths: </a:t>
            </a:r>
            <a:r>
              <a:rPr lang="en-US" sz="2400" dirty="0" smtClean="0"/>
              <a:t>1.6 million</a:t>
            </a:r>
          </a:p>
          <a:p>
            <a:pPr>
              <a:spcBef>
                <a:spcPts val="1200"/>
              </a:spcBef>
              <a:spcAft>
                <a:spcPts val="600"/>
              </a:spcAft>
            </a:pPr>
            <a:r>
              <a:rPr lang="en-US" sz="2400" dirty="0" smtClean="0"/>
              <a:t>TB leading killer of persons with HIV</a:t>
            </a:r>
            <a:endParaRPr lang="en-US" sz="2400" dirty="0"/>
          </a:p>
          <a:p>
            <a:pPr>
              <a:spcBef>
                <a:spcPts val="1200"/>
              </a:spcBef>
              <a:spcAft>
                <a:spcPts val="600"/>
              </a:spcAft>
            </a:pPr>
            <a:r>
              <a:rPr lang="en-US" sz="2400" dirty="0"/>
              <a:t>Proportion of new cases with multidrug-resistant TB: 3.5% </a:t>
            </a:r>
          </a:p>
          <a:p>
            <a:pPr>
              <a:spcBef>
                <a:spcPts val="1200"/>
              </a:spcBef>
              <a:spcAft>
                <a:spcPts val="600"/>
              </a:spcAft>
            </a:pPr>
            <a:r>
              <a:rPr lang="en-US" sz="2400" dirty="0" smtClean="0"/>
              <a:t>54 </a:t>
            </a:r>
            <a:r>
              <a:rPr lang="en-US" sz="2400" dirty="0"/>
              <a:t>million lives </a:t>
            </a:r>
            <a:r>
              <a:rPr lang="en-US" sz="2400" dirty="0" smtClean="0"/>
              <a:t>saved by </a:t>
            </a:r>
            <a:r>
              <a:rPr lang="en-US" sz="2400" dirty="0"/>
              <a:t>TB </a:t>
            </a:r>
            <a:r>
              <a:rPr lang="en-US" sz="2400" dirty="0" smtClean="0"/>
              <a:t>diagnosis &amp; </a:t>
            </a:r>
            <a:r>
              <a:rPr lang="en-US" sz="2400" dirty="0"/>
              <a:t>treatment between 2000 and 2017</a:t>
            </a:r>
            <a:endParaRPr lang="en-US" sz="2400" dirty="0" smtClean="0"/>
          </a:p>
          <a:p>
            <a:pPr>
              <a:spcBef>
                <a:spcPts val="1200"/>
              </a:spcBef>
              <a:spcAft>
                <a:spcPts val="600"/>
              </a:spcAft>
            </a:pPr>
            <a:r>
              <a:rPr lang="en-US" sz="2400" dirty="0">
                <a:hlinkClick r:id="rId2"/>
              </a:rPr>
              <a:t>http://</a:t>
            </a:r>
            <a:r>
              <a:rPr lang="en-US" sz="2400" dirty="0" smtClean="0">
                <a:hlinkClick r:id="rId2"/>
              </a:rPr>
              <a:t>www.who.int/news-room/fact-sheets/detail/tuberculosis</a:t>
            </a:r>
            <a:endParaRPr lang="en-US" sz="2400"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7915701" cy="1168400"/>
          </a:xfrm>
        </p:spPr>
        <p:txBody>
          <a:bodyPr>
            <a:normAutofit/>
          </a:bodyPr>
          <a:lstStyle/>
          <a:p>
            <a:r>
              <a:rPr lang="en-US" sz="4400" dirty="0"/>
              <a:t>Tuberculosis</a:t>
            </a:r>
          </a:p>
        </p:txBody>
      </p:sp>
      <p:sp>
        <p:nvSpPr>
          <p:cNvPr id="3" name="Content Placeholder 2"/>
          <p:cNvSpPr>
            <a:spLocks noGrp="1"/>
          </p:cNvSpPr>
          <p:nvPr>
            <p:ph idx="1"/>
          </p:nvPr>
        </p:nvSpPr>
        <p:spPr>
          <a:xfrm>
            <a:off x="448123" y="1389905"/>
            <a:ext cx="10067453" cy="4847934"/>
          </a:xfrm>
        </p:spPr>
        <p:txBody>
          <a:bodyPr>
            <a:noAutofit/>
          </a:bodyPr>
          <a:lstStyle/>
          <a:p>
            <a:pPr>
              <a:spcBef>
                <a:spcPts val="1200"/>
              </a:spcBef>
            </a:pPr>
            <a:r>
              <a:rPr lang="en-US" sz="2400" dirty="0" smtClean="0"/>
              <a:t>An </a:t>
            </a:r>
            <a:r>
              <a:rPr lang="en-US" sz="2400" dirty="0"/>
              <a:t>untreated person with active pulmonary TB can infect 10 to 15 people annually</a:t>
            </a:r>
          </a:p>
          <a:p>
            <a:pPr>
              <a:spcBef>
                <a:spcPts val="1200"/>
              </a:spcBef>
            </a:pPr>
            <a:r>
              <a:rPr lang="en-US" sz="2400" dirty="0"/>
              <a:t>About two-thirds of those with active TB disease will die of the disease if not treated properly</a:t>
            </a:r>
          </a:p>
          <a:p>
            <a:pPr>
              <a:spcBef>
                <a:spcPts val="1200"/>
              </a:spcBef>
            </a:pPr>
            <a:r>
              <a:rPr lang="en-US" sz="2400" dirty="0"/>
              <a:t>TB remains latent in the bodies of about 90% of those infected and they are not sick now but can develop TB later</a:t>
            </a:r>
          </a:p>
        </p:txBody>
      </p:sp>
    </p:spTree>
    <p:extLst>
      <p:ext uri="{BB962C8B-B14F-4D97-AF65-F5344CB8AC3E}">
        <p14:creationId xmlns:p14="http://schemas.microsoft.com/office/powerpoint/2010/main" val="93524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899" y="227416"/>
            <a:ext cx="9204356" cy="1059218"/>
          </a:xfrm>
        </p:spPr>
        <p:txBody>
          <a:bodyPr>
            <a:normAutofit fontScale="90000"/>
          </a:bodyPr>
          <a:lstStyle/>
          <a:p>
            <a:r>
              <a:rPr lang="en-US" sz="4400" dirty="0"/>
              <a:t>The Costs and Consequences of </a:t>
            </a:r>
            <a:r>
              <a:rPr lang="en-US" sz="4400" dirty="0" smtClean="0"/>
              <a:t>TB</a:t>
            </a:r>
            <a:endParaRPr lang="en-US" sz="4400" dirty="0"/>
          </a:p>
        </p:txBody>
      </p:sp>
      <p:sp>
        <p:nvSpPr>
          <p:cNvPr id="3" name="Content Placeholder 2"/>
          <p:cNvSpPr>
            <a:spLocks noGrp="1"/>
          </p:cNvSpPr>
          <p:nvPr>
            <p:ph idx="1"/>
          </p:nvPr>
        </p:nvSpPr>
        <p:spPr>
          <a:xfrm>
            <a:off x="380357" y="1377955"/>
            <a:ext cx="10619715" cy="5300638"/>
          </a:xfrm>
        </p:spPr>
        <p:txBody>
          <a:bodyPr>
            <a:normAutofit/>
          </a:bodyPr>
          <a:lstStyle/>
          <a:p>
            <a:pPr>
              <a:spcBef>
                <a:spcPts val="1200"/>
              </a:spcBef>
            </a:pPr>
            <a:r>
              <a:rPr lang="en-US" dirty="0" smtClean="0"/>
              <a:t>TB </a:t>
            </a:r>
            <a:r>
              <a:rPr lang="en-US" dirty="0"/>
              <a:t>patients lose about 60% of their individual annual income and 40% of household income due to falling ill with TB</a:t>
            </a:r>
          </a:p>
          <a:p>
            <a:pPr>
              <a:spcBef>
                <a:spcPts val="1200"/>
              </a:spcBef>
            </a:pPr>
            <a:r>
              <a:rPr lang="en-US" dirty="0"/>
              <a:t>Could be financially catastrophic to many families</a:t>
            </a:r>
          </a:p>
          <a:p>
            <a:pPr>
              <a:spcBef>
                <a:spcPts val="1200"/>
              </a:spcBef>
            </a:pPr>
            <a:r>
              <a:rPr lang="en-US" dirty="0"/>
              <a:t>Stigmatized condition</a:t>
            </a:r>
          </a:p>
          <a:p>
            <a:pPr>
              <a:spcBef>
                <a:spcPts val="1200"/>
              </a:spcBef>
            </a:pPr>
            <a:r>
              <a:rPr lang="en-US" dirty="0"/>
              <a:t>Economic growth of a country inversely correlated with the rate of TB</a:t>
            </a:r>
          </a:p>
          <a:p>
            <a:pPr>
              <a:spcBef>
                <a:spcPts val="1200"/>
              </a:spcBef>
            </a:pP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109182"/>
            <a:ext cx="8052179" cy="1033818"/>
          </a:xfrm>
        </p:spPr>
        <p:txBody>
          <a:bodyPr>
            <a:normAutofit/>
          </a:bodyPr>
          <a:lstStyle/>
          <a:p>
            <a:r>
              <a:rPr lang="en-US" sz="4400" dirty="0"/>
              <a:t>Addressing the Burden of </a:t>
            </a:r>
            <a:r>
              <a:rPr lang="en-US" sz="4400" dirty="0" smtClean="0"/>
              <a:t>TB</a:t>
            </a:r>
            <a:endParaRPr lang="en-US" sz="4400" dirty="0"/>
          </a:p>
        </p:txBody>
      </p:sp>
      <p:sp>
        <p:nvSpPr>
          <p:cNvPr id="3" name="Content Placeholder 2"/>
          <p:cNvSpPr>
            <a:spLocks noGrp="1"/>
          </p:cNvSpPr>
          <p:nvPr>
            <p:ph idx="1"/>
          </p:nvPr>
        </p:nvSpPr>
        <p:spPr>
          <a:xfrm>
            <a:off x="427220" y="1386590"/>
            <a:ext cx="10364511" cy="5186597"/>
          </a:xfrm>
        </p:spPr>
        <p:txBody>
          <a:bodyPr>
            <a:noAutofit/>
          </a:bodyPr>
          <a:lstStyle/>
          <a:p>
            <a:pPr>
              <a:spcBef>
                <a:spcPts val="1200"/>
              </a:spcBef>
            </a:pPr>
            <a:r>
              <a:rPr lang="en-US" dirty="0" smtClean="0"/>
              <a:t>Bacillus </a:t>
            </a:r>
            <a:r>
              <a:rPr lang="en-US" dirty="0"/>
              <a:t>Calmette–Guérin (BCG) vaccine has limited impact on incidence or prevalence</a:t>
            </a:r>
          </a:p>
          <a:p>
            <a:pPr>
              <a:spcBef>
                <a:spcPts val="1200"/>
              </a:spcBef>
            </a:pPr>
            <a:r>
              <a:rPr lang="en-US" dirty="0"/>
              <a:t>Control of TB depends on effective treatment of active tuberculosis and social determinants</a:t>
            </a:r>
          </a:p>
          <a:p>
            <a:pPr>
              <a:spcBef>
                <a:spcPts val="1200"/>
              </a:spcBef>
            </a:pPr>
            <a:r>
              <a:rPr lang="en-US" dirty="0"/>
              <a:t>WHO recommends a 6-month regimen for drug-susceptible disease; includes four drugs; highly cost-effective: $5–$50 per DALY averted</a:t>
            </a:r>
          </a:p>
          <a:p>
            <a:pPr>
              <a:spcBef>
                <a:spcPts val="1200"/>
              </a:spcBef>
            </a:pPr>
            <a:r>
              <a:rPr lang="en-US" dirty="0"/>
              <a:t> Patient adherence with TB regimen is essential</a:t>
            </a:r>
            <a:endParaRPr lang="en-US" b="1" i="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535" y="136478"/>
            <a:ext cx="7983941" cy="1031922"/>
          </a:xfrm>
        </p:spPr>
        <p:txBody>
          <a:bodyPr>
            <a:normAutofit fontScale="90000"/>
          </a:bodyPr>
          <a:lstStyle/>
          <a:p>
            <a:r>
              <a:rPr lang="en-US" dirty="0"/>
              <a:t>Management of TB/HIV </a:t>
            </a:r>
            <a:r>
              <a:rPr lang="en-US" dirty="0" smtClean="0"/>
              <a:t>Co-infection</a:t>
            </a:r>
            <a:endParaRPr lang="en-US" dirty="0"/>
          </a:p>
        </p:txBody>
      </p:sp>
      <p:sp>
        <p:nvSpPr>
          <p:cNvPr id="3" name="Content Placeholder 2"/>
          <p:cNvSpPr>
            <a:spLocks noGrp="1"/>
          </p:cNvSpPr>
          <p:nvPr>
            <p:ph idx="1"/>
          </p:nvPr>
        </p:nvSpPr>
        <p:spPr>
          <a:xfrm>
            <a:off x="389299" y="1177956"/>
            <a:ext cx="10293790" cy="5287336"/>
          </a:xfrm>
        </p:spPr>
        <p:txBody>
          <a:bodyPr>
            <a:noAutofit/>
          </a:bodyPr>
          <a:lstStyle/>
          <a:p>
            <a:pPr>
              <a:spcBef>
                <a:spcPts val="600"/>
              </a:spcBef>
              <a:spcAft>
                <a:spcPts val="600"/>
              </a:spcAft>
            </a:pPr>
            <a:r>
              <a:rPr lang="en-US" dirty="0" smtClean="0"/>
              <a:t>TB </a:t>
            </a:r>
            <a:r>
              <a:rPr lang="en-US" dirty="0"/>
              <a:t>is an opportunistic infection of HIV</a:t>
            </a:r>
          </a:p>
          <a:p>
            <a:pPr>
              <a:spcBef>
                <a:spcPts val="600"/>
              </a:spcBef>
              <a:spcAft>
                <a:spcPts val="600"/>
              </a:spcAft>
            </a:pPr>
            <a:r>
              <a:rPr lang="en-US" dirty="0"/>
              <a:t>“Scaling up the three Is”</a:t>
            </a:r>
          </a:p>
          <a:p>
            <a:pPr lvl="1">
              <a:spcBef>
                <a:spcPts val="600"/>
              </a:spcBef>
              <a:spcAft>
                <a:spcPts val="600"/>
              </a:spcAft>
            </a:pPr>
            <a:r>
              <a:rPr lang="en-US" sz="2800" dirty="0"/>
              <a:t>Intensified case finding</a:t>
            </a:r>
          </a:p>
          <a:p>
            <a:pPr lvl="1">
              <a:spcBef>
                <a:spcPts val="600"/>
              </a:spcBef>
              <a:spcAft>
                <a:spcPts val="600"/>
              </a:spcAft>
            </a:pPr>
            <a:r>
              <a:rPr lang="en-US" sz="2800" dirty="0"/>
              <a:t>Giving isoniazid (antibiotic) to people with HIV to help prevent their getting TB</a:t>
            </a:r>
          </a:p>
          <a:p>
            <a:pPr lvl="1">
              <a:spcBef>
                <a:spcPts val="600"/>
              </a:spcBef>
              <a:spcAft>
                <a:spcPts val="600"/>
              </a:spcAft>
            </a:pPr>
            <a:r>
              <a:rPr lang="en-US" sz="2800" dirty="0"/>
              <a:t>Enhancing infection control in healthcare settings so that TB does not spread </a:t>
            </a:r>
          </a:p>
          <a:p>
            <a:pPr lvl="1">
              <a:spcBef>
                <a:spcPts val="600"/>
              </a:spcBef>
              <a:spcAft>
                <a:spcPts val="600"/>
              </a:spcAft>
            </a:pPr>
            <a:endParaRPr lang="en-US" sz="28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7773" y="122830"/>
            <a:ext cx="7915702" cy="1045570"/>
          </a:xfrm>
        </p:spPr>
        <p:txBody>
          <a:bodyPr>
            <a:normAutofit/>
          </a:bodyPr>
          <a:lstStyle/>
          <a:p>
            <a:r>
              <a:rPr lang="en-US" sz="4400" dirty="0"/>
              <a:t>Challenges in TB </a:t>
            </a:r>
            <a:r>
              <a:rPr lang="en-US" sz="4400" dirty="0" smtClean="0"/>
              <a:t>Control</a:t>
            </a:r>
            <a:endParaRPr lang="en-US" sz="4400" dirty="0"/>
          </a:p>
        </p:txBody>
      </p:sp>
      <p:sp>
        <p:nvSpPr>
          <p:cNvPr id="3" name="Content Placeholder 2"/>
          <p:cNvSpPr>
            <a:spLocks noGrp="1"/>
          </p:cNvSpPr>
          <p:nvPr>
            <p:ph idx="1"/>
          </p:nvPr>
        </p:nvSpPr>
        <p:spPr>
          <a:xfrm>
            <a:off x="443620" y="1403790"/>
            <a:ext cx="10311897" cy="5287336"/>
          </a:xfrm>
        </p:spPr>
        <p:txBody>
          <a:bodyPr>
            <a:normAutofit/>
          </a:bodyPr>
          <a:lstStyle/>
          <a:p>
            <a:pPr>
              <a:spcBef>
                <a:spcPts val="1800"/>
              </a:spcBef>
            </a:pPr>
            <a:r>
              <a:rPr lang="en-US" dirty="0" smtClean="0"/>
              <a:t>The </a:t>
            </a:r>
            <a:r>
              <a:rPr lang="en-US" dirty="0"/>
              <a:t>WHO End TB Strategy seeks to end the global epidemic by 2035, with a 95% reduction in deaths and reduce incidence to 10 per 100,000 people</a:t>
            </a:r>
          </a:p>
          <a:p>
            <a:pPr>
              <a:spcBef>
                <a:spcPts val="1800"/>
              </a:spcBef>
            </a:pPr>
            <a:r>
              <a:rPr lang="en-US" dirty="0"/>
              <a:t>Focuses on expanding TB prevention and care</a:t>
            </a:r>
          </a:p>
          <a:p>
            <a:pPr>
              <a:spcBef>
                <a:spcPts val="1800"/>
              </a:spcBef>
            </a:pPr>
            <a:r>
              <a:rPr lang="en-US" dirty="0"/>
              <a:t>Putting the new strategy in place requires additional financial and technical resources</a:t>
            </a:r>
          </a:p>
          <a:p>
            <a:pPr>
              <a:spcBef>
                <a:spcPts val="1800"/>
              </a:spcBef>
            </a:pP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534" y="95534"/>
            <a:ext cx="7983941" cy="1072866"/>
          </a:xfrm>
        </p:spPr>
        <p:txBody>
          <a:bodyPr>
            <a:normAutofit/>
          </a:bodyPr>
          <a:lstStyle/>
          <a:p>
            <a:r>
              <a:rPr lang="en-US" sz="4400" dirty="0"/>
              <a:t>Challenges in TB </a:t>
            </a:r>
            <a:r>
              <a:rPr lang="en-US" sz="4400" dirty="0" smtClean="0"/>
              <a:t>Control</a:t>
            </a:r>
            <a:endParaRPr lang="en-US" sz="4400" dirty="0"/>
          </a:p>
        </p:txBody>
      </p:sp>
      <p:sp>
        <p:nvSpPr>
          <p:cNvPr id="3" name="Content Placeholder 2"/>
          <p:cNvSpPr>
            <a:spLocks noGrp="1"/>
          </p:cNvSpPr>
          <p:nvPr>
            <p:ph idx="1"/>
          </p:nvPr>
        </p:nvSpPr>
        <p:spPr>
          <a:xfrm>
            <a:off x="488887" y="1379220"/>
            <a:ext cx="10121774" cy="5062523"/>
          </a:xfrm>
        </p:spPr>
        <p:txBody>
          <a:bodyPr>
            <a:normAutofit/>
          </a:bodyPr>
          <a:lstStyle/>
          <a:p>
            <a:r>
              <a:rPr lang="en-US" dirty="0" smtClean="0"/>
              <a:t>Need </a:t>
            </a:r>
            <a:r>
              <a:rPr lang="en-US" dirty="0"/>
              <a:t>for more effective vaccines, inexpensive and rapid diagnostics, and drug therapy that will lessen duration of treatment</a:t>
            </a:r>
          </a:p>
          <a:p>
            <a:r>
              <a:rPr lang="en-US" dirty="0"/>
              <a:t>Improving identification and treatment of MDR-TB and XDR-TB</a:t>
            </a:r>
          </a:p>
          <a:p>
            <a:r>
              <a:rPr lang="en-US" dirty="0"/>
              <a:t>Further efforts at linking all providers of TB diagnosis and treatment with national TB control programs</a:t>
            </a:r>
          </a:p>
        </p:txBody>
      </p:sp>
    </p:spTree>
    <p:extLst>
      <p:ext uri="{BB962C8B-B14F-4D97-AF65-F5344CB8AC3E}">
        <p14:creationId xmlns:p14="http://schemas.microsoft.com/office/powerpoint/2010/main" val="20884975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Multi-drug Resistant TB</a:t>
            </a:r>
            <a:endParaRPr lang="en-US" dirty="0"/>
          </a:p>
        </p:txBody>
      </p:sp>
      <p:sp>
        <p:nvSpPr>
          <p:cNvPr id="3" name="Content Placeholder 2"/>
          <p:cNvSpPr>
            <a:spLocks noGrp="1"/>
          </p:cNvSpPr>
          <p:nvPr>
            <p:ph idx="1"/>
          </p:nvPr>
        </p:nvSpPr>
        <p:spPr/>
        <p:txBody>
          <a:bodyPr/>
          <a:lstStyle/>
          <a:p>
            <a:r>
              <a:rPr lang="en-US" dirty="0" smtClean="0"/>
              <a:t>“</a:t>
            </a:r>
            <a:r>
              <a:rPr lang="en-US" dirty="0"/>
              <a:t>Anti-TB medicines have been used for decades and strains that are resistant to 1 or more of the medicines have been documented in every country surveyed. Drug resistance emerges when anti-TB medicines are used inappropriately, through incorrect prescription by health care providers, poor quality drugs, and patients stopping treatment prematurely</a:t>
            </a:r>
            <a:r>
              <a:rPr lang="en-US" dirty="0" smtClean="0"/>
              <a:t>.”</a:t>
            </a:r>
          </a:p>
          <a:p>
            <a:r>
              <a:rPr lang="en-US" dirty="0">
                <a:hlinkClick r:id="rId2"/>
              </a:rPr>
              <a:t>http://</a:t>
            </a:r>
            <a:r>
              <a:rPr lang="en-US" dirty="0" smtClean="0">
                <a:hlinkClick r:id="rId2"/>
              </a:rPr>
              <a:t>www.who.int/news-room/fact-sheets/detail/tuberculosis</a:t>
            </a:r>
            <a:endParaRPr lang="en-US" dirty="0" smtClean="0"/>
          </a:p>
          <a:p>
            <a:pPr marL="0" indent="0">
              <a:buNone/>
            </a:pPr>
            <a:endParaRPr lang="en-US" dirty="0"/>
          </a:p>
        </p:txBody>
      </p:sp>
    </p:spTree>
    <p:extLst>
      <p:ext uri="{BB962C8B-B14F-4D97-AF65-F5344CB8AC3E}">
        <p14:creationId xmlns:p14="http://schemas.microsoft.com/office/powerpoint/2010/main" val="33651879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Multidrug-Resistant TB</a:t>
            </a:r>
          </a:p>
        </p:txBody>
      </p:sp>
      <p:sp>
        <p:nvSpPr>
          <p:cNvPr id="3" name="Content Placeholder 2"/>
          <p:cNvSpPr>
            <a:spLocks noGrp="1"/>
          </p:cNvSpPr>
          <p:nvPr>
            <p:ph idx="1"/>
          </p:nvPr>
        </p:nvSpPr>
        <p:spPr/>
        <p:txBody>
          <a:bodyPr>
            <a:normAutofit lnSpcReduction="10000"/>
          </a:bodyPr>
          <a:lstStyle/>
          <a:p>
            <a:r>
              <a:rPr lang="en-US" dirty="0"/>
              <a:t>Drug-resistant TB (DR-TB) is a growing global health problem.</a:t>
            </a:r>
          </a:p>
          <a:p>
            <a:pPr lvl="1"/>
            <a:r>
              <a:rPr lang="en-US" dirty="0"/>
              <a:t>The </a:t>
            </a:r>
            <a:r>
              <a:rPr lang="en-US" b="1" dirty="0"/>
              <a:t>default rate</a:t>
            </a:r>
            <a:r>
              <a:rPr lang="en-US" dirty="0"/>
              <a:t>, the proportion of people who are diagnosed but do not complete the full course of treatment, is high in some places.</a:t>
            </a:r>
          </a:p>
          <a:p>
            <a:r>
              <a:rPr lang="en-US" dirty="0"/>
              <a:t>Multidrug-resistant TB (</a:t>
            </a:r>
            <a:r>
              <a:rPr lang="en-US" b="1" dirty="0"/>
              <a:t>MDR-TB</a:t>
            </a:r>
            <a:r>
              <a:rPr lang="en-US" dirty="0"/>
              <a:t>) is a TB strain that does not respond to two of the standard antibiotic therapies, rifampicin and isoniazid.</a:t>
            </a:r>
          </a:p>
          <a:p>
            <a:pPr lvl="1"/>
            <a:r>
              <a:rPr lang="en-US" dirty="0"/>
              <a:t>In 2015, about 3.9% of new cases of TB and 21% of previously treated cases were MDR-TB or rifampicin-resistant TB (RR-TB), but in some countries and regions the proportion is much higher.</a:t>
            </a:r>
          </a:p>
          <a:p>
            <a:r>
              <a:rPr lang="en-US" dirty="0"/>
              <a:t>Extensively drug-resistant TB (</a:t>
            </a:r>
            <a:r>
              <a:rPr lang="en-US" b="1" dirty="0"/>
              <a:t>XDR-TB</a:t>
            </a:r>
            <a:r>
              <a:rPr lang="en-US" dirty="0"/>
              <a:t>) is resistant to rifampicin, isoniazid, fluoroquinolones, and at least one second-line injectable TB drug.</a:t>
            </a:r>
          </a:p>
        </p:txBody>
      </p:sp>
    </p:spTree>
    <p:extLst>
      <p:ext uri="{BB962C8B-B14F-4D97-AF65-F5344CB8AC3E}">
        <p14:creationId xmlns:p14="http://schemas.microsoft.com/office/powerpoint/2010/main" val="21921106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subTitle" idx="1"/>
          </p:nvPr>
        </p:nvSpPr>
        <p:spPr>
          <a:xfrm>
            <a:off x="4420503" y="2359247"/>
            <a:ext cx="6819704" cy="1101248"/>
          </a:xfrm>
        </p:spPr>
        <p:txBody>
          <a:bodyPr>
            <a:normAutofit/>
          </a:bodyPr>
          <a:lstStyle/>
          <a:p>
            <a:pPr marL="0" indent="0" algn="ctr">
              <a:buNone/>
            </a:pPr>
            <a:r>
              <a:rPr lang="en-US" sz="6600" dirty="0" smtClean="0"/>
              <a:t>MALARIA</a:t>
            </a:r>
            <a:endParaRPr lang="en-US" sz="6600" dirty="0"/>
          </a:p>
        </p:txBody>
      </p:sp>
    </p:spTree>
    <p:extLst>
      <p:ext uri="{BB962C8B-B14F-4D97-AF65-F5344CB8AC3E}">
        <p14:creationId xmlns:p14="http://schemas.microsoft.com/office/powerpoint/2010/main" val="1960685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Plasmodium</a:t>
            </a:r>
          </a:p>
        </p:txBody>
      </p:sp>
      <p:sp>
        <p:nvSpPr>
          <p:cNvPr id="3" name="Content Placeholder 2"/>
          <p:cNvSpPr>
            <a:spLocks noGrp="1"/>
          </p:cNvSpPr>
          <p:nvPr>
            <p:ph idx="1"/>
          </p:nvPr>
        </p:nvSpPr>
        <p:spPr>
          <a:xfrm>
            <a:off x="609599" y="1371599"/>
            <a:ext cx="10010931" cy="5231567"/>
          </a:xfrm>
        </p:spPr>
        <p:txBody>
          <a:bodyPr>
            <a:normAutofit lnSpcReduction="10000"/>
          </a:bodyPr>
          <a:lstStyle/>
          <a:p>
            <a:r>
              <a:rPr lang="en-US" b="1" dirty="0"/>
              <a:t>Malaria</a:t>
            </a:r>
            <a:r>
              <a:rPr lang="en-US" dirty="0"/>
              <a:t> = a parasitic infection with protozoa from the </a:t>
            </a:r>
            <a:r>
              <a:rPr lang="en-US" b="1" i="1" dirty="0"/>
              <a:t>Plasmodium </a:t>
            </a:r>
            <a:r>
              <a:rPr lang="en-US" dirty="0"/>
              <a:t>species.</a:t>
            </a:r>
          </a:p>
          <a:p>
            <a:r>
              <a:rPr lang="en-US" dirty="0"/>
              <a:t>There are five types of </a:t>
            </a:r>
            <a:r>
              <a:rPr lang="en-US" i="1" dirty="0"/>
              <a:t>Plasmodium</a:t>
            </a:r>
            <a:r>
              <a:rPr lang="en-US" dirty="0"/>
              <a:t> known to cause human infection.</a:t>
            </a:r>
          </a:p>
          <a:p>
            <a:r>
              <a:rPr lang="en-US" b="1" dirty="0"/>
              <a:t>Falciparum malaria</a:t>
            </a:r>
            <a:r>
              <a:rPr lang="en-US" dirty="0"/>
              <a:t> is generally the most serious infection.</a:t>
            </a:r>
          </a:p>
          <a:p>
            <a:pPr lvl="1"/>
            <a:r>
              <a:rPr lang="en-US" sz="1900" dirty="0"/>
              <a:t>Nearly 90% of all malaria cases and deaths occur in sub-Saharan Africa, and nearly 99% of these cases are caused by </a:t>
            </a:r>
            <a:r>
              <a:rPr lang="en-US" sz="1900" i="1" dirty="0"/>
              <a:t>P. falciparum.</a:t>
            </a:r>
            <a:endParaRPr lang="en-US" sz="1900" dirty="0"/>
          </a:p>
          <a:p>
            <a:pPr lvl="1"/>
            <a:r>
              <a:rPr lang="en-US" sz="1900" dirty="0"/>
              <a:t>Outside of sub-Saharan Africa, about half of cases are caused by </a:t>
            </a:r>
            <a:r>
              <a:rPr lang="en-US" sz="1900" i="1" dirty="0"/>
              <a:t>P. falciparum </a:t>
            </a:r>
            <a:r>
              <a:rPr lang="en-US" sz="1900" dirty="0"/>
              <a:t>and half by </a:t>
            </a:r>
            <a:r>
              <a:rPr lang="en-US" sz="1900" i="1" dirty="0"/>
              <a:t>P. vivax.</a:t>
            </a:r>
            <a:endParaRPr lang="en-US" sz="1900" dirty="0"/>
          </a:p>
          <a:p>
            <a:r>
              <a:rPr lang="en-US" dirty="0"/>
              <a:t>The parasites that cause malaria have a very complex lifecycle that involves developmental stages in both humans and mosquitoes.</a:t>
            </a:r>
          </a:p>
        </p:txBody>
      </p:sp>
    </p:spTree>
    <p:extLst>
      <p:ext uri="{BB962C8B-B14F-4D97-AF65-F5344CB8AC3E}">
        <p14:creationId xmlns:p14="http://schemas.microsoft.com/office/powerpoint/2010/main" val="16471884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2683"/>
            <a:ext cx="9652000" cy="848360"/>
          </a:xfrm>
        </p:spPr>
        <p:txBody>
          <a:bodyPr/>
          <a:lstStyle/>
          <a:p>
            <a:r>
              <a:rPr lang="en-US" dirty="0"/>
              <a:t>Symptoms</a:t>
            </a:r>
          </a:p>
        </p:txBody>
      </p:sp>
      <p:sp>
        <p:nvSpPr>
          <p:cNvPr id="3" name="Content Placeholder 2"/>
          <p:cNvSpPr>
            <a:spLocks noGrp="1"/>
          </p:cNvSpPr>
          <p:nvPr>
            <p:ph idx="1"/>
          </p:nvPr>
        </p:nvSpPr>
        <p:spPr>
          <a:xfrm>
            <a:off x="459697" y="1109272"/>
            <a:ext cx="10213299" cy="5561351"/>
          </a:xfrm>
        </p:spPr>
        <p:txBody>
          <a:bodyPr>
            <a:noAutofit/>
          </a:bodyPr>
          <a:lstStyle/>
          <a:p>
            <a:pPr>
              <a:spcBef>
                <a:spcPts val="600"/>
              </a:spcBef>
              <a:spcAft>
                <a:spcPts val="600"/>
              </a:spcAft>
            </a:pPr>
            <a:r>
              <a:rPr lang="en-US" sz="2400" dirty="0"/>
              <a:t>Malaria usually presents with cyclic fevers, headaches, joint pain, and other symptoms of influenza-like illnesses, but it can cause organ failure and death.  </a:t>
            </a:r>
          </a:p>
          <a:p>
            <a:pPr>
              <a:spcBef>
                <a:spcPts val="600"/>
              </a:spcBef>
              <a:spcAft>
                <a:spcPts val="600"/>
              </a:spcAft>
            </a:pPr>
            <a:r>
              <a:rPr lang="en-US" sz="2400" dirty="0"/>
              <a:t>Malaria can cause weeks or even months of illness due to relapses and fatigue.</a:t>
            </a:r>
          </a:p>
          <a:p>
            <a:pPr lvl="1">
              <a:spcBef>
                <a:spcPts val="600"/>
              </a:spcBef>
              <a:spcAft>
                <a:spcPts val="600"/>
              </a:spcAft>
            </a:pPr>
            <a:r>
              <a:rPr lang="en-US" sz="2000" dirty="0"/>
              <a:t>Reinfection is common, and in many tropical areas the average child has several bouts of malaria each year</a:t>
            </a:r>
            <a:r>
              <a:rPr lang="en-US" sz="2000" dirty="0" smtClean="0"/>
              <a:t>.</a:t>
            </a:r>
          </a:p>
          <a:p>
            <a:pPr>
              <a:spcBef>
                <a:spcPts val="600"/>
              </a:spcBef>
              <a:spcAft>
                <a:spcPts val="600"/>
              </a:spcAft>
            </a:pPr>
            <a:r>
              <a:rPr lang="en-US" sz="2400" dirty="0"/>
              <a:t>Children and pregnant women are most at risk for severe complications and </a:t>
            </a:r>
            <a:r>
              <a:rPr lang="en-US" sz="2400" dirty="0" smtClean="0"/>
              <a:t>death.</a:t>
            </a:r>
          </a:p>
          <a:p>
            <a:pPr lvl="1">
              <a:spcBef>
                <a:spcPts val="600"/>
              </a:spcBef>
              <a:spcAft>
                <a:spcPts val="600"/>
              </a:spcAft>
            </a:pPr>
            <a:r>
              <a:rPr lang="en-US" sz="1600" b="1" dirty="0" smtClean="0"/>
              <a:t>Malarial </a:t>
            </a:r>
            <a:r>
              <a:rPr lang="en-US" sz="1600" b="1" dirty="0"/>
              <a:t>anemia</a:t>
            </a:r>
            <a:r>
              <a:rPr lang="en-US" sz="1600" dirty="0"/>
              <a:t> = the destruction of so many red blood cells that the body cannot adequately transport oxygen through the bloodstream.</a:t>
            </a:r>
          </a:p>
          <a:p>
            <a:pPr lvl="1">
              <a:spcBef>
                <a:spcPts val="600"/>
              </a:spcBef>
              <a:spcAft>
                <a:spcPts val="600"/>
              </a:spcAft>
            </a:pPr>
            <a:r>
              <a:rPr lang="en-US" sz="1600" b="1" dirty="0"/>
              <a:t>Cerebral malaria</a:t>
            </a:r>
            <a:r>
              <a:rPr lang="en-US" sz="1600" dirty="0"/>
              <a:t> = malaria that causes seizures and coma (impaired consciousness).</a:t>
            </a:r>
          </a:p>
          <a:p>
            <a:pPr lvl="1">
              <a:spcBef>
                <a:spcPts val="600"/>
              </a:spcBef>
              <a:spcAft>
                <a:spcPts val="600"/>
              </a:spcAft>
            </a:pPr>
            <a:r>
              <a:rPr lang="en-US" sz="1600" dirty="0"/>
              <a:t>Babies born to mothers with malaria are at increased risk of low birthweight and other birth complications</a:t>
            </a:r>
            <a:r>
              <a:rPr lang="en-US" sz="1600" dirty="0" smtClean="0"/>
              <a:t>.</a:t>
            </a:r>
            <a:endParaRPr lang="en-US" sz="1600" dirty="0"/>
          </a:p>
        </p:txBody>
      </p:sp>
    </p:spTree>
    <p:extLst>
      <p:ext uri="{BB962C8B-B14F-4D97-AF65-F5344CB8AC3E}">
        <p14:creationId xmlns:p14="http://schemas.microsoft.com/office/powerpoint/2010/main" val="21118541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Malaria Interventions</a:t>
            </a:r>
          </a:p>
        </p:txBody>
      </p:sp>
      <p:sp>
        <p:nvSpPr>
          <p:cNvPr id="3" name="Content Placeholder 2"/>
          <p:cNvSpPr>
            <a:spLocks noGrp="1"/>
          </p:cNvSpPr>
          <p:nvPr>
            <p:ph idx="1"/>
          </p:nvPr>
        </p:nvSpPr>
        <p:spPr>
          <a:xfrm>
            <a:off x="609599" y="1371600"/>
            <a:ext cx="10175823" cy="5084136"/>
          </a:xfrm>
        </p:spPr>
        <p:txBody>
          <a:bodyPr>
            <a:normAutofit/>
          </a:bodyPr>
          <a:lstStyle/>
          <a:p>
            <a:r>
              <a:rPr lang="en-US" dirty="0"/>
              <a:t>The only way that humans contract malaria is by being bit by an infected mosquito, and the only way that mosquitoes become infected is by biting an infected human.</a:t>
            </a:r>
          </a:p>
          <a:p>
            <a:r>
              <a:rPr lang="en-US" dirty="0"/>
              <a:t>There are two key types of malaria control interventions:</a:t>
            </a:r>
          </a:p>
          <a:p>
            <a:pPr lvl="1"/>
            <a:r>
              <a:rPr lang="en-US" sz="2800" dirty="0"/>
              <a:t>Reduce the likelihood of a human being bit by a mosquito.</a:t>
            </a:r>
          </a:p>
          <a:p>
            <a:pPr lvl="1"/>
            <a:r>
              <a:rPr lang="en-US" sz="2800" dirty="0"/>
              <a:t>Treat people with malaria so that they regain health and so that mosquitoes that bite them will not contract malaria.</a:t>
            </a:r>
          </a:p>
          <a:p>
            <a:endParaRPr lang="en-US" dirty="0"/>
          </a:p>
        </p:txBody>
      </p:sp>
    </p:spTree>
    <p:extLst>
      <p:ext uri="{BB962C8B-B14F-4D97-AF65-F5344CB8AC3E}">
        <p14:creationId xmlns:p14="http://schemas.microsoft.com/office/powerpoint/2010/main" val="3376046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Malaria Treatment</a:t>
            </a:r>
          </a:p>
        </p:txBody>
      </p:sp>
      <p:sp>
        <p:nvSpPr>
          <p:cNvPr id="3" name="Content Placeholder 2"/>
          <p:cNvSpPr>
            <a:spLocks noGrp="1"/>
          </p:cNvSpPr>
          <p:nvPr>
            <p:ph idx="1"/>
          </p:nvPr>
        </p:nvSpPr>
        <p:spPr/>
        <p:txBody>
          <a:bodyPr>
            <a:normAutofit lnSpcReduction="10000"/>
          </a:bodyPr>
          <a:lstStyle/>
          <a:p>
            <a:r>
              <a:rPr lang="en-US" dirty="0"/>
              <a:t>Strains of malaria are becoming resistant to many of the drugs that used to be effective against it.</a:t>
            </a:r>
          </a:p>
          <a:p>
            <a:r>
              <a:rPr lang="en-US" dirty="0"/>
              <a:t>Treating infections with combinations of drugs slows the emergence of drug resistance.</a:t>
            </a:r>
          </a:p>
          <a:p>
            <a:pPr lvl="1"/>
            <a:r>
              <a:rPr lang="en-US" dirty="0"/>
              <a:t>Malaria control experts strongly urge the use of </a:t>
            </a:r>
            <a:r>
              <a:rPr lang="en-US" b="1" dirty="0"/>
              <a:t>artemisinin-based combination therapy (ACT)</a:t>
            </a:r>
            <a:r>
              <a:rPr lang="en-US" dirty="0"/>
              <a:t> that combines at least two different antimalarial drugs (such as artemether plus lumefantrine or artesunate plus mefloquine), one of which is an artemisinin-based drug.</a:t>
            </a:r>
          </a:p>
          <a:p>
            <a:r>
              <a:rPr lang="en-US" dirty="0"/>
              <a:t>Treating only laboratory-confirmed cases (with a few exceptions) also prevents drug resistance from emerging.</a:t>
            </a:r>
          </a:p>
          <a:p>
            <a:pPr lvl="1"/>
            <a:r>
              <a:rPr lang="en-US" dirty="0"/>
              <a:t>A </a:t>
            </a:r>
            <a:r>
              <a:rPr lang="en-US" b="1" dirty="0"/>
              <a:t>rapid diagnostic test (RDT)</a:t>
            </a:r>
            <a:r>
              <a:rPr lang="en-US" dirty="0"/>
              <a:t> can detect the presence of a pathogen or markers for a pathogen within 15 to 30 minutes.</a:t>
            </a:r>
          </a:p>
          <a:p>
            <a:endParaRPr lang="en-US" dirty="0"/>
          </a:p>
        </p:txBody>
      </p:sp>
    </p:spTree>
    <p:extLst>
      <p:ext uri="{BB962C8B-B14F-4D97-AF65-F5344CB8AC3E}">
        <p14:creationId xmlns:p14="http://schemas.microsoft.com/office/powerpoint/2010/main" val="26667798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Intermittent Preventive Treatment</a:t>
            </a:r>
          </a:p>
        </p:txBody>
      </p:sp>
      <p:sp>
        <p:nvSpPr>
          <p:cNvPr id="3" name="Content Placeholder 2"/>
          <p:cNvSpPr>
            <a:spLocks noGrp="1"/>
          </p:cNvSpPr>
          <p:nvPr>
            <p:ph idx="1"/>
          </p:nvPr>
        </p:nvSpPr>
        <p:spPr>
          <a:xfrm>
            <a:off x="404734" y="1371600"/>
            <a:ext cx="10358204" cy="5084136"/>
          </a:xfrm>
        </p:spPr>
        <p:txBody>
          <a:bodyPr>
            <a:normAutofit/>
          </a:bodyPr>
          <a:lstStyle/>
          <a:p>
            <a:r>
              <a:rPr lang="en-US" b="1" dirty="0"/>
              <a:t>Intermittent preventive treatment (IPT)</a:t>
            </a:r>
            <a:r>
              <a:rPr lang="en-US" dirty="0"/>
              <a:t> = the use of “preventive chemotherapy” with anti-malarial medications in vulnerable people so that they maintain therapeutic drug levels in their blood during times of high risk for malaria.</a:t>
            </a:r>
          </a:p>
          <a:p>
            <a:r>
              <a:rPr lang="en-US" b="1" dirty="0"/>
              <a:t>IPT in pregnancy (IPTp)</a:t>
            </a:r>
            <a:r>
              <a:rPr lang="en-US" dirty="0"/>
              <a:t> = the routine distribution of anti-malarial medications to all pregnant women who live in malaria-endemic countries, even if the women do not have symptoms of malaria at the time of treatment.</a:t>
            </a:r>
          </a:p>
          <a:p>
            <a:pPr lvl="1"/>
            <a:r>
              <a:rPr lang="en-US" sz="2000" dirty="0"/>
              <a:t>Presumptive treatment for malaria with IPTp is effective at increasing the average birth weight and survival rates of babies born to women who receive the recommended doses.</a:t>
            </a:r>
          </a:p>
        </p:txBody>
      </p:sp>
    </p:spTree>
    <p:extLst>
      <p:ext uri="{BB962C8B-B14F-4D97-AF65-F5344CB8AC3E}">
        <p14:creationId xmlns:p14="http://schemas.microsoft.com/office/powerpoint/2010/main" val="25407726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Insecticide-Treated Net</a:t>
            </a:r>
          </a:p>
        </p:txBody>
      </p:sp>
      <p:sp>
        <p:nvSpPr>
          <p:cNvPr id="3" name="Content Placeholder 2"/>
          <p:cNvSpPr>
            <a:spLocks noGrp="1"/>
          </p:cNvSpPr>
          <p:nvPr>
            <p:ph idx="1"/>
          </p:nvPr>
        </p:nvSpPr>
        <p:spPr>
          <a:xfrm>
            <a:off x="314793" y="1371599"/>
            <a:ext cx="10403174" cy="5246557"/>
          </a:xfrm>
        </p:spPr>
        <p:txBody>
          <a:bodyPr>
            <a:normAutofit/>
          </a:bodyPr>
          <a:lstStyle/>
          <a:p>
            <a:r>
              <a:rPr lang="en-US" dirty="0"/>
              <a:t>Barriers between humans and mosquitoes prevent mosquito bites and interrupt the mosquito–human–mosquito transmission cycle.</a:t>
            </a:r>
          </a:p>
          <a:p>
            <a:r>
              <a:rPr lang="en-US" b="1" dirty="0"/>
              <a:t>Insecticide-treated net (ITN)</a:t>
            </a:r>
            <a:r>
              <a:rPr lang="en-US" dirty="0"/>
              <a:t> = a mesh sheet dipped in insecticides and then hung over a bed to provide a barrier between sleeping humans and mosquitoes while also killing any mosquitoes that land on it.</a:t>
            </a:r>
          </a:p>
          <a:p>
            <a:pPr lvl="1"/>
            <a:r>
              <a:rPr lang="en-US" sz="2000" dirty="0"/>
              <a:t>Most ITNs need to be re-dipped in pyrethroid insecticides every 6 months or so to maintain effectiveness.</a:t>
            </a:r>
          </a:p>
          <a:p>
            <a:pPr lvl="1"/>
            <a:r>
              <a:rPr lang="en-US" sz="2000" b="1" dirty="0"/>
              <a:t>Long-lasting insecticidal net (LLIN)</a:t>
            </a:r>
            <a:r>
              <a:rPr lang="en-US" sz="2000" dirty="0"/>
              <a:t> = an ITN that has been impregnated with a pesticide that remains effective for 2 years or longer before requiring retreatment.</a:t>
            </a:r>
          </a:p>
        </p:txBody>
      </p:sp>
    </p:spTree>
    <p:extLst>
      <p:ext uri="{BB962C8B-B14F-4D97-AF65-F5344CB8AC3E}">
        <p14:creationId xmlns:p14="http://schemas.microsoft.com/office/powerpoint/2010/main" val="14651728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Insecticide-Treated Net (cont’d)</a:t>
            </a:r>
          </a:p>
        </p:txBody>
      </p:sp>
      <p:sp>
        <p:nvSpPr>
          <p:cNvPr id="3" name="Content Placeholder 2"/>
          <p:cNvSpPr>
            <a:spLocks noGrp="1"/>
          </p:cNvSpPr>
          <p:nvPr>
            <p:ph idx="1"/>
          </p:nvPr>
        </p:nvSpPr>
        <p:spPr/>
        <p:txBody>
          <a:bodyPr>
            <a:normAutofit/>
          </a:bodyPr>
          <a:lstStyle/>
          <a:p>
            <a:r>
              <a:rPr lang="en-US" dirty="0"/>
              <a:t>ITNs significantly reduce child mortality in malaria-endemic areas when they are used consistently.</a:t>
            </a:r>
          </a:p>
          <a:p>
            <a:pPr lvl="1"/>
            <a:r>
              <a:rPr lang="en-US" dirty="0"/>
              <a:t>The proportion of young children in sub-Saharan Africa who sleep under an ITN increased significantly since 2000.</a:t>
            </a:r>
          </a:p>
          <a:p>
            <a:pPr lvl="1"/>
            <a:r>
              <a:rPr lang="en-US" dirty="0"/>
              <a:t>About two-thirds of the reduction in malaria cases between 2000 and 2015 are attributed to scaled-up use of ITNs.</a:t>
            </a:r>
          </a:p>
          <a:p>
            <a:pPr lvl="1"/>
            <a:r>
              <a:rPr lang="en-US" dirty="0"/>
              <a:t>It is also important for malaria patients to stay under a bednet so mosquitoes cannot bite them and become carriers of malaria.</a:t>
            </a:r>
          </a:p>
        </p:txBody>
      </p:sp>
    </p:spTree>
    <p:extLst>
      <p:ext uri="{BB962C8B-B14F-4D97-AF65-F5344CB8AC3E}">
        <p14:creationId xmlns:p14="http://schemas.microsoft.com/office/powerpoint/2010/main" val="6503888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0478" y="0"/>
            <a:ext cx="7961194" cy="1168400"/>
          </a:xfrm>
        </p:spPr>
        <p:txBody>
          <a:bodyPr>
            <a:normAutofit/>
          </a:bodyPr>
          <a:lstStyle/>
          <a:p>
            <a:r>
              <a:rPr lang="en-US" dirty="0"/>
              <a:t>The Burden of Malaria (2013</a:t>
            </a:r>
            <a:r>
              <a:rPr lang="en-US" dirty="0" smtClean="0"/>
              <a:t>)</a:t>
            </a:r>
            <a:endParaRPr lang="en-US" dirty="0"/>
          </a:p>
        </p:txBody>
      </p:sp>
      <p:sp>
        <p:nvSpPr>
          <p:cNvPr id="3" name="Content Placeholder 2"/>
          <p:cNvSpPr>
            <a:spLocks noGrp="1"/>
          </p:cNvSpPr>
          <p:nvPr>
            <p:ph idx="1"/>
          </p:nvPr>
        </p:nvSpPr>
        <p:spPr>
          <a:xfrm>
            <a:off x="389299" y="1179929"/>
            <a:ext cx="10384325" cy="5514040"/>
          </a:xfrm>
        </p:spPr>
        <p:txBody>
          <a:bodyPr>
            <a:noAutofit/>
          </a:bodyPr>
          <a:lstStyle/>
          <a:p>
            <a:pPr>
              <a:spcAft>
                <a:spcPts val="3000"/>
              </a:spcAft>
            </a:pPr>
            <a:r>
              <a:rPr lang="en-US" sz="3200" dirty="0" smtClean="0"/>
              <a:t>Number </a:t>
            </a:r>
            <a:r>
              <a:rPr lang="en-US" sz="3200" dirty="0"/>
              <a:t>of people at risk of infection: 3.2 billion</a:t>
            </a:r>
          </a:p>
          <a:p>
            <a:pPr>
              <a:spcAft>
                <a:spcPts val="3000"/>
              </a:spcAft>
            </a:pPr>
            <a:r>
              <a:rPr lang="en-US" sz="3200" dirty="0"/>
              <a:t>Number of malaria cases: 198 million</a:t>
            </a:r>
          </a:p>
          <a:p>
            <a:pPr>
              <a:spcAft>
                <a:spcPts val="3000"/>
              </a:spcAft>
            </a:pPr>
            <a:r>
              <a:rPr lang="en-US" sz="3200" dirty="0"/>
              <a:t>Number of malaria-related deaths: 548,000</a:t>
            </a:r>
          </a:p>
          <a:p>
            <a:pPr>
              <a:spcAft>
                <a:spcPts val="3000"/>
              </a:spcAft>
            </a:pPr>
            <a:r>
              <a:rPr lang="en-US" sz="3200" dirty="0"/>
              <a:t>Burden of malaria-related deaths: 90% in Africa; 78% occurred in children under 5 years of age</a:t>
            </a:r>
          </a:p>
          <a:p>
            <a:pPr>
              <a:spcAft>
                <a:spcPts val="3000"/>
              </a:spcAft>
            </a:pPr>
            <a:r>
              <a:rPr lang="en-US" sz="3200" dirty="0"/>
              <a:t>Proportion of households owning at least one insecticide-treated </a:t>
            </a:r>
            <a:r>
              <a:rPr lang="en-US" sz="3200" dirty="0" err="1"/>
              <a:t>bednet</a:t>
            </a:r>
            <a:r>
              <a:rPr lang="en-US" sz="3200" dirty="0"/>
              <a:t>: 67%</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3182" y="0"/>
            <a:ext cx="7942997" cy="1168400"/>
          </a:xfrm>
        </p:spPr>
        <p:txBody>
          <a:bodyPr>
            <a:normAutofit/>
          </a:bodyPr>
          <a:lstStyle/>
          <a:p>
            <a:r>
              <a:rPr lang="en-US" sz="4400" dirty="0"/>
              <a:t>The Burden of Malaria </a:t>
            </a:r>
          </a:p>
        </p:txBody>
      </p:sp>
      <p:sp>
        <p:nvSpPr>
          <p:cNvPr id="3" name="Content Placeholder 2"/>
          <p:cNvSpPr>
            <a:spLocks noGrp="1"/>
          </p:cNvSpPr>
          <p:nvPr>
            <p:ph idx="1"/>
          </p:nvPr>
        </p:nvSpPr>
        <p:spPr>
          <a:xfrm>
            <a:off x="344032" y="1313429"/>
            <a:ext cx="10375271" cy="4603162"/>
          </a:xfrm>
        </p:spPr>
        <p:txBody>
          <a:bodyPr>
            <a:noAutofit/>
          </a:bodyPr>
          <a:lstStyle/>
          <a:p>
            <a:pPr>
              <a:spcAft>
                <a:spcPts val="3000"/>
              </a:spcAft>
            </a:pPr>
            <a:r>
              <a:rPr lang="en-US" sz="3200" dirty="0" smtClean="0"/>
              <a:t>In </a:t>
            </a:r>
            <a:r>
              <a:rPr lang="en-US" sz="3200" dirty="0"/>
              <a:t>2014, 97 countries had ongoing transmission</a:t>
            </a:r>
          </a:p>
          <a:p>
            <a:pPr>
              <a:spcAft>
                <a:spcPts val="3000"/>
              </a:spcAft>
            </a:pPr>
            <a:r>
              <a:rPr lang="en-US" sz="3200" dirty="0"/>
              <a:t>Leading cause of DALYs in sub-Saharan Africa among all age groups</a:t>
            </a:r>
          </a:p>
          <a:p>
            <a:pPr>
              <a:spcAft>
                <a:spcPts val="3000"/>
              </a:spcAft>
            </a:pPr>
            <a:r>
              <a:rPr lang="en-US" sz="3200" dirty="0"/>
              <a:t>The most important risk factor for malaria is being bitten by mosquitoes that carry the malaria parasite</a:t>
            </a:r>
          </a:p>
          <a:p>
            <a:pPr>
              <a:spcAft>
                <a:spcPts val="3000"/>
              </a:spcAft>
            </a:pPr>
            <a:r>
              <a:rPr lang="en-US" sz="3200" dirty="0"/>
              <a:t>Pregnant women who contract malaria are at high risk of giving birth to low birthweight children</a:t>
            </a:r>
          </a:p>
        </p:txBody>
      </p:sp>
    </p:spTree>
    <p:extLst>
      <p:ext uri="{BB962C8B-B14F-4D97-AF65-F5344CB8AC3E}">
        <p14:creationId xmlns:p14="http://schemas.microsoft.com/office/powerpoint/2010/main" val="1078036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8908"/>
            <a:ext cx="11036174" cy="1072866"/>
          </a:xfrm>
        </p:spPr>
        <p:txBody>
          <a:bodyPr>
            <a:normAutofit/>
          </a:bodyPr>
          <a:lstStyle/>
          <a:p>
            <a:r>
              <a:rPr lang="en-US" sz="4400" dirty="0"/>
              <a:t>Costs and Consequences </a:t>
            </a:r>
            <a:r>
              <a:rPr lang="en-US" sz="4400" dirty="0" smtClean="0"/>
              <a:t>of Malaria</a:t>
            </a:r>
            <a:endParaRPr lang="en-US" sz="4400" dirty="0"/>
          </a:p>
        </p:txBody>
      </p:sp>
      <p:sp>
        <p:nvSpPr>
          <p:cNvPr id="3" name="Content Placeholder 2"/>
          <p:cNvSpPr>
            <a:spLocks noGrp="1"/>
          </p:cNvSpPr>
          <p:nvPr>
            <p:ph idx="1"/>
          </p:nvPr>
        </p:nvSpPr>
        <p:spPr>
          <a:xfrm>
            <a:off x="344032" y="1417197"/>
            <a:ext cx="10465806" cy="5445802"/>
          </a:xfrm>
        </p:spPr>
        <p:txBody>
          <a:bodyPr>
            <a:normAutofit/>
          </a:bodyPr>
          <a:lstStyle/>
          <a:p>
            <a:pPr>
              <a:spcAft>
                <a:spcPts val="3000"/>
              </a:spcAft>
            </a:pPr>
            <a:r>
              <a:rPr lang="en-US" sz="3200" dirty="0" smtClean="0"/>
              <a:t>Individuals </a:t>
            </a:r>
            <a:r>
              <a:rPr lang="en-US" sz="3200" dirty="0"/>
              <a:t>often have malaria up to 5 times per year</a:t>
            </a:r>
          </a:p>
          <a:p>
            <a:pPr>
              <a:spcAft>
                <a:spcPts val="3000"/>
              </a:spcAft>
            </a:pPr>
            <a:r>
              <a:rPr lang="en-US" sz="3200" dirty="0"/>
              <a:t>Indirect costs are greater than direct costs of treatment due to lost days of work</a:t>
            </a:r>
          </a:p>
          <a:p>
            <a:pPr>
              <a:spcAft>
                <a:spcPts val="3000"/>
              </a:spcAft>
            </a:pPr>
            <a:r>
              <a:rPr lang="en-US" sz="3200" dirty="0"/>
              <a:t>Roll Back Malaria suggests that economic costs in countries with a high burden are equal to 1.3% of GDP per year</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0626" y="-26656"/>
            <a:ext cx="8065827" cy="1168400"/>
          </a:xfrm>
        </p:spPr>
        <p:txBody>
          <a:bodyPr>
            <a:normAutofit fontScale="90000"/>
          </a:bodyPr>
          <a:lstStyle/>
          <a:p>
            <a:r>
              <a:rPr lang="en-US" sz="4400" dirty="0"/>
              <a:t>Key interventions:</a:t>
            </a:r>
            <a:br>
              <a:rPr lang="en-US" sz="4400" dirty="0"/>
            </a:br>
            <a:r>
              <a:rPr lang="en-US" sz="4400" dirty="0" smtClean="0"/>
              <a:t>Malaria</a:t>
            </a:r>
            <a:endParaRPr lang="en-US" sz="4400" dirty="0"/>
          </a:p>
        </p:txBody>
      </p:sp>
      <p:sp>
        <p:nvSpPr>
          <p:cNvPr id="3" name="Content Placeholder 2"/>
          <p:cNvSpPr>
            <a:spLocks noGrp="1"/>
          </p:cNvSpPr>
          <p:nvPr>
            <p:ph idx="1"/>
          </p:nvPr>
        </p:nvSpPr>
        <p:spPr>
          <a:xfrm>
            <a:off x="360224" y="1612021"/>
            <a:ext cx="10266630" cy="5048155"/>
          </a:xfrm>
        </p:spPr>
        <p:txBody>
          <a:bodyPr>
            <a:noAutofit/>
          </a:bodyPr>
          <a:lstStyle/>
          <a:p>
            <a:pPr>
              <a:spcAft>
                <a:spcPts val="3000"/>
              </a:spcAft>
            </a:pPr>
            <a:r>
              <a:rPr lang="en-US" sz="3200" dirty="0" smtClean="0"/>
              <a:t>Prompt </a:t>
            </a:r>
            <a:r>
              <a:rPr lang="en-US" sz="3200" dirty="0"/>
              <a:t>treatment of those infected, based on confirmed diagnosis</a:t>
            </a:r>
          </a:p>
          <a:p>
            <a:pPr>
              <a:spcAft>
                <a:spcPts val="3000"/>
              </a:spcAft>
            </a:pPr>
            <a:r>
              <a:rPr lang="en-US" sz="3200" dirty="0"/>
              <a:t>Intermittent preventive therapy for pregnant women</a:t>
            </a:r>
          </a:p>
          <a:p>
            <a:pPr>
              <a:spcAft>
                <a:spcPts val="3000"/>
              </a:spcAft>
            </a:pPr>
            <a:r>
              <a:rPr lang="en-US" sz="3200" dirty="0"/>
              <a:t>Long-lasting insecticide-treated bednets for people living in malarial zones</a:t>
            </a:r>
          </a:p>
          <a:p>
            <a:pPr>
              <a:spcAft>
                <a:spcPts val="3000"/>
              </a:spcAft>
            </a:pPr>
            <a:r>
              <a:rPr lang="en-US" sz="3200" dirty="0"/>
              <a:t>Indoor residual spraying in malarial zones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7774" y="109182"/>
            <a:ext cx="7847463" cy="1059218"/>
          </a:xfrm>
        </p:spPr>
        <p:txBody>
          <a:bodyPr>
            <a:normAutofit fontScale="90000"/>
          </a:bodyPr>
          <a:lstStyle/>
          <a:p>
            <a:r>
              <a:rPr lang="en-US" dirty="0"/>
              <a:t>Addressing the Burden of </a:t>
            </a:r>
            <a:r>
              <a:rPr lang="en-US" dirty="0" smtClean="0"/>
              <a:t>Malaria</a:t>
            </a:r>
            <a:endParaRPr lang="en-US" dirty="0"/>
          </a:p>
        </p:txBody>
      </p:sp>
      <p:sp>
        <p:nvSpPr>
          <p:cNvPr id="3" name="Content Placeholder 2"/>
          <p:cNvSpPr>
            <a:spLocks noGrp="1"/>
          </p:cNvSpPr>
          <p:nvPr>
            <p:ph idx="1"/>
          </p:nvPr>
        </p:nvSpPr>
        <p:spPr>
          <a:xfrm>
            <a:off x="298763" y="1702554"/>
            <a:ext cx="10583501" cy="4775200"/>
          </a:xfrm>
        </p:spPr>
        <p:txBody>
          <a:bodyPr>
            <a:noAutofit/>
          </a:bodyPr>
          <a:lstStyle/>
          <a:p>
            <a:pPr>
              <a:spcAft>
                <a:spcPts val="3000"/>
              </a:spcAft>
            </a:pPr>
            <a:r>
              <a:rPr lang="en-US" sz="3200" dirty="0" smtClean="0"/>
              <a:t>Appropriate </a:t>
            </a:r>
            <a:r>
              <a:rPr lang="en-US" sz="3200" dirty="0"/>
              <a:t>treatment required so that when </a:t>
            </a:r>
            <a:r>
              <a:rPr lang="en-US" sz="3200" dirty="0" smtClean="0"/>
              <a:t>mosquitos </a:t>
            </a:r>
            <a:r>
              <a:rPr lang="en-US" sz="3200" dirty="0"/>
              <a:t>bite people they will not carry malaria to another person</a:t>
            </a:r>
          </a:p>
          <a:p>
            <a:pPr>
              <a:spcAft>
                <a:spcPts val="3000"/>
              </a:spcAft>
            </a:pPr>
            <a:r>
              <a:rPr lang="en-US" sz="3200" dirty="0"/>
              <a:t>WHO today recommends artemisinin-based combination therapies (ACT) for treating uncomplicated malaria caused by </a:t>
            </a:r>
            <a:r>
              <a:rPr lang="en-US" sz="3200" i="1" dirty="0"/>
              <a:t>P. falciparum</a:t>
            </a:r>
            <a:r>
              <a:rPr lang="en-US" sz="3200" dirty="0"/>
              <a:t> and for treating </a:t>
            </a:r>
            <a:r>
              <a:rPr lang="en-US" sz="3200" i="1" dirty="0"/>
              <a:t>P. vivax</a:t>
            </a:r>
            <a:r>
              <a:rPr lang="en-US" sz="3200" dirty="0"/>
              <a:t> infections that are not responsive to chloroquine</a:t>
            </a:r>
          </a:p>
        </p:txBody>
      </p:sp>
    </p:spTree>
    <p:extLst>
      <p:ext uri="{BB962C8B-B14F-4D97-AF65-F5344CB8AC3E}">
        <p14:creationId xmlns:p14="http://schemas.microsoft.com/office/powerpoint/2010/main" val="16925113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642" y="109182"/>
            <a:ext cx="11316831" cy="1059218"/>
          </a:xfrm>
        </p:spPr>
        <p:txBody>
          <a:bodyPr>
            <a:normAutofit/>
          </a:bodyPr>
          <a:lstStyle/>
          <a:p>
            <a:r>
              <a:rPr lang="en-US" sz="4400" dirty="0"/>
              <a:t>Challenges in </a:t>
            </a:r>
            <a:r>
              <a:rPr lang="en-US" sz="4400" dirty="0" smtClean="0"/>
              <a:t>Addressing Malaria</a:t>
            </a:r>
            <a:endParaRPr lang="en-US" sz="4400" dirty="0"/>
          </a:p>
        </p:txBody>
      </p:sp>
      <p:sp>
        <p:nvSpPr>
          <p:cNvPr id="3" name="Content Placeholder 2"/>
          <p:cNvSpPr>
            <a:spLocks noGrp="1"/>
          </p:cNvSpPr>
          <p:nvPr>
            <p:ph idx="1"/>
          </p:nvPr>
        </p:nvSpPr>
        <p:spPr>
          <a:xfrm>
            <a:off x="760491" y="1430950"/>
            <a:ext cx="9714367" cy="5280512"/>
          </a:xfrm>
        </p:spPr>
        <p:txBody>
          <a:bodyPr>
            <a:normAutofit/>
          </a:bodyPr>
          <a:lstStyle/>
          <a:p>
            <a:pPr marL="0" indent="0">
              <a:buNone/>
            </a:pPr>
            <a:r>
              <a:rPr lang="en-US" dirty="0" smtClean="0"/>
              <a:t>The previous global </a:t>
            </a:r>
            <a:r>
              <a:rPr lang="en-US" dirty="0"/>
              <a:t>goals for malaria include:</a:t>
            </a:r>
          </a:p>
          <a:p>
            <a:r>
              <a:rPr lang="en-US" dirty="0"/>
              <a:t>Reducing global malaria cases from 2000 levels by 75% in 2015</a:t>
            </a:r>
          </a:p>
          <a:p>
            <a:r>
              <a:rPr lang="en-US" dirty="0"/>
              <a:t>Reducing global malaria deaths to zero by 2015</a:t>
            </a:r>
          </a:p>
          <a:p>
            <a:r>
              <a:rPr lang="en-US" dirty="0"/>
              <a:t>Eliminating malaria in 8 to 10 countries by 2015</a:t>
            </a:r>
          </a:p>
          <a:p>
            <a:r>
              <a:rPr lang="en-US" dirty="0"/>
              <a:t>Eliminating malaria in the European region by 2015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Action and Investment to Defeat Malaria 2016-2030</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42888857"/>
              </p:ext>
            </p:extLst>
          </p:nvPr>
        </p:nvGraphicFramePr>
        <p:xfrm>
          <a:off x="208230" y="1371600"/>
          <a:ext cx="10846050" cy="5266214"/>
        </p:xfrm>
        <a:graphic>
          <a:graphicData uri="http://schemas.openxmlformats.org/drawingml/2006/table">
            <a:tbl>
              <a:tblPr/>
              <a:tblGrid>
                <a:gridCol w="4941991">
                  <a:extLst>
                    <a:ext uri="{9D8B030D-6E8A-4147-A177-3AD203B41FA5}">
                      <a16:colId xmlns:a16="http://schemas.microsoft.com/office/drawing/2014/main" val="20000"/>
                    </a:ext>
                  </a:extLst>
                </a:gridCol>
                <a:gridCol w="2083498">
                  <a:extLst>
                    <a:ext uri="{9D8B030D-6E8A-4147-A177-3AD203B41FA5}">
                      <a16:colId xmlns:a16="http://schemas.microsoft.com/office/drawing/2014/main" val="20001"/>
                    </a:ext>
                  </a:extLst>
                </a:gridCol>
                <a:gridCol w="2090711">
                  <a:extLst>
                    <a:ext uri="{9D8B030D-6E8A-4147-A177-3AD203B41FA5}">
                      <a16:colId xmlns:a16="http://schemas.microsoft.com/office/drawing/2014/main" val="20002"/>
                    </a:ext>
                  </a:extLst>
                </a:gridCol>
                <a:gridCol w="1729850">
                  <a:extLst>
                    <a:ext uri="{9D8B030D-6E8A-4147-A177-3AD203B41FA5}">
                      <a16:colId xmlns:a16="http://schemas.microsoft.com/office/drawing/2014/main" val="20003"/>
                    </a:ext>
                  </a:extLst>
                </a:gridCol>
              </a:tblGrid>
              <a:tr h="338984">
                <a:tc rowSpan="2">
                  <a:txBody>
                    <a:bodyPr/>
                    <a:lstStyle/>
                    <a:p>
                      <a:pPr algn="l" fontAlgn="b"/>
                      <a:r>
                        <a:rPr lang="en-US" sz="2400" dirty="0" smtClean="0">
                          <a:solidFill>
                            <a:srgbClr val="FFFFFF"/>
                          </a:solidFill>
                          <a:effectLst/>
                          <a:latin typeface="Arial" panose="020B0604020202020204" pitchFamily="34" charset="0"/>
                          <a:cs typeface="Arial" panose="020B0604020202020204" pitchFamily="34" charset="0"/>
                        </a:rPr>
                        <a:t>Goals</a:t>
                      </a:r>
                      <a:endParaRPr lang="en-US" sz="2400" dirty="0">
                        <a:solidFill>
                          <a:srgbClr val="FFFFFF"/>
                        </a:solidFill>
                        <a:effectLst/>
                        <a:latin typeface="Arial" panose="020B0604020202020204" pitchFamily="34" charset="0"/>
                        <a:cs typeface="Arial" panose="020B0604020202020204" pitchFamily="34" charset="0"/>
                      </a:endParaRPr>
                    </a:p>
                  </a:txBody>
                  <a:tcPr marL="60533" marR="60533" marT="60533" marB="60533" anchor="b">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38B41F"/>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337AB7"/>
                    </a:solidFill>
                  </a:tcPr>
                </a:tc>
                <a:tc gridSpan="2">
                  <a:txBody>
                    <a:bodyPr/>
                    <a:lstStyle/>
                    <a:p>
                      <a:pPr algn="ctr" fontAlgn="b"/>
                      <a:r>
                        <a:rPr lang="en-US" sz="2000" dirty="0">
                          <a:effectLst/>
                          <a:latin typeface="Arial" panose="020B0604020202020204" pitchFamily="34" charset="0"/>
                          <a:cs typeface="Arial" panose="020B0604020202020204" pitchFamily="34" charset="0"/>
                        </a:rPr>
                        <a:t>Milestones</a:t>
                      </a:r>
                    </a:p>
                  </a:txBody>
                  <a:tcPr marL="60533" marR="60533" marT="60533" marB="60533" anchor="b">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38B41F"/>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D9EDF7"/>
                    </a:solidFill>
                  </a:tcPr>
                </a:tc>
                <a:tc hMerge="1">
                  <a:txBody>
                    <a:bodyPr/>
                    <a:lstStyle/>
                    <a:p>
                      <a:endParaRPr lang="en-US"/>
                    </a:p>
                  </a:txBody>
                  <a:tcPr/>
                </a:tc>
                <a:tc>
                  <a:txBody>
                    <a:bodyPr/>
                    <a:lstStyle/>
                    <a:p>
                      <a:pPr algn="ctr" fontAlgn="b"/>
                      <a:r>
                        <a:rPr lang="en-US" sz="2000" dirty="0">
                          <a:effectLst/>
                          <a:latin typeface="Arial" panose="020B0604020202020204" pitchFamily="34" charset="0"/>
                          <a:cs typeface="Arial" panose="020B0604020202020204" pitchFamily="34" charset="0"/>
                        </a:rPr>
                        <a:t>Targets</a:t>
                      </a:r>
                    </a:p>
                  </a:txBody>
                  <a:tcPr marL="60533" marR="60533" marT="60533" marB="60533" anchor="b">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80AE1F"/>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D9EDF7"/>
                    </a:solidFill>
                  </a:tcPr>
                </a:tc>
                <a:extLst>
                  <a:ext uri="{0D108BD9-81ED-4DB2-BD59-A6C34878D82A}">
                    <a16:rowId xmlns:a16="http://schemas.microsoft.com/office/drawing/2014/main" val="10000"/>
                  </a:ext>
                </a:extLst>
              </a:tr>
              <a:tr h="338984">
                <a:tc vMerge="1">
                  <a:txBody>
                    <a:bodyPr/>
                    <a:lstStyle/>
                    <a:p>
                      <a:endParaRPr lang="en-US"/>
                    </a:p>
                  </a:txBody>
                  <a:tcPr/>
                </a:tc>
                <a:tc>
                  <a:txBody>
                    <a:bodyPr/>
                    <a:lstStyle/>
                    <a:p>
                      <a:pPr algn="ctr" fontAlgn="b"/>
                      <a:r>
                        <a:rPr lang="en-US" sz="2000" dirty="0">
                          <a:effectLst/>
                          <a:latin typeface="Arial" panose="020B0604020202020204" pitchFamily="34" charset="0"/>
                          <a:cs typeface="Arial" panose="020B0604020202020204" pitchFamily="34" charset="0"/>
                        </a:rPr>
                        <a:t>2020</a:t>
                      </a:r>
                    </a:p>
                  </a:txBody>
                  <a:tcPr marL="60533" marR="60533" marT="60533" marB="60533" anchor="b">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D9EDF7"/>
                    </a:solidFill>
                  </a:tcPr>
                </a:tc>
                <a:tc>
                  <a:txBody>
                    <a:bodyPr/>
                    <a:lstStyle/>
                    <a:p>
                      <a:pPr algn="ctr" fontAlgn="b"/>
                      <a:r>
                        <a:rPr lang="en-US" sz="2000" dirty="0">
                          <a:effectLst/>
                          <a:latin typeface="Arial" panose="020B0604020202020204" pitchFamily="34" charset="0"/>
                          <a:cs typeface="Arial" panose="020B0604020202020204" pitchFamily="34" charset="0"/>
                        </a:rPr>
                        <a:t>2025</a:t>
                      </a:r>
                    </a:p>
                  </a:txBody>
                  <a:tcPr marL="60533" marR="60533" marT="60533" marB="60533" anchor="b">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D9EDF7"/>
                    </a:solidFill>
                  </a:tcPr>
                </a:tc>
                <a:tc>
                  <a:txBody>
                    <a:bodyPr/>
                    <a:lstStyle/>
                    <a:p>
                      <a:pPr algn="ctr" fontAlgn="b"/>
                      <a:r>
                        <a:rPr lang="en-US" sz="2000" dirty="0">
                          <a:effectLst/>
                          <a:latin typeface="Arial" panose="020B0604020202020204" pitchFamily="34" charset="0"/>
                          <a:cs typeface="Arial" panose="020B0604020202020204" pitchFamily="34" charset="0"/>
                        </a:rPr>
                        <a:t>2030</a:t>
                      </a:r>
                    </a:p>
                  </a:txBody>
                  <a:tcPr marL="60533" marR="60533" marT="60533" marB="60533" anchor="b">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D9EDF7"/>
                    </a:solidFill>
                  </a:tcPr>
                </a:tc>
                <a:extLst>
                  <a:ext uri="{0D108BD9-81ED-4DB2-BD59-A6C34878D82A}">
                    <a16:rowId xmlns:a16="http://schemas.microsoft.com/office/drawing/2014/main" val="10001"/>
                  </a:ext>
                </a:extLst>
              </a:tr>
              <a:tr h="992739">
                <a:tc>
                  <a:txBody>
                    <a:bodyPr/>
                    <a:lstStyle/>
                    <a:p>
                      <a:pPr fontAlgn="t"/>
                      <a:r>
                        <a:rPr lang="en-US" sz="2400">
                          <a:solidFill>
                            <a:srgbClr val="FFFFFF"/>
                          </a:solidFill>
                          <a:effectLst/>
                          <a:latin typeface="Arial" panose="020B0604020202020204" pitchFamily="34" charset="0"/>
                          <a:cs typeface="Arial" panose="020B0604020202020204" pitchFamily="34" charset="0"/>
                        </a:rPr>
                        <a:t>Reduce malaria mortality rates globally compared with 2015</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337AB7"/>
                    </a:solidFill>
                  </a:tcPr>
                </a:tc>
                <a:tc>
                  <a:txBody>
                    <a:bodyPr/>
                    <a:lstStyle/>
                    <a:p>
                      <a:pPr algn="ctr" fontAlgn="t"/>
                      <a:r>
                        <a:rPr lang="en-US" sz="2000">
                          <a:effectLst/>
                          <a:latin typeface="Arial" panose="020B0604020202020204" pitchFamily="34" charset="0"/>
                          <a:cs typeface="Arial" panose="020B0604020202020204" pitchFamily="34" charset="0"/>
                        </a:rPr>
                        <a:t>At least 40%</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ctr" fontAlgn="t"/>
                      <a:r>
                        <a:rPr lang="en-US" sz="2000" dirty="0">
                          <a:effectLst/>
                          <a:latin typeface="Arial" panose="020B0604020202020204" pitchFamily="34" charset="0"/>
                          <a:cs typeface="Arial" panose="020B0604020202020204" pitchFamily="34" charset="0"/>
                        </a:rPr>
                        <a:t>At least 75%</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ctr" fontAlgn="t"/>
                      <a:r>
                        <a:rPr lang="en-US" sz="2000" dirty="0">
                          <a:effectLst/>
                          <a:latin typeface="Arial" panose="020B0604020202020204" pitchFamily="34" charset="0"/>
                          <a:cs typeface="Arial" panose="020B0604020202020204" pitchFamily="34" charset="0"/>
                        </a:rPr>
                        <a:t>At least 90%</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10002"/>
                  </a:ext>
                </a:extLst>
              </a:tr>
              <a:tr h="992739">
                <a:tc>
                  <a:txBody>
                    <a:bodyPr/>
                    <a:lstStyle/>
                    <a:p>
                      <a:pPr fontAlgn="t"/>
                      <a:r>
                        <a:rPr lang="en-US" sz="2400">
                          <a:solidFill>
                            <a:srgbClr val="FFFFFF"/>
                          </a:solidFill>
                          <a:effectLst/>
                          <a:latin typeface="Arial" panose="020B0604020202020204" pitchFamily="34" charset="0"/>
                          <a:cs typeface="Arial" panose="020B0604020202020204" pitchFamily="34" charset="0"/>
                        </a:rPr>
                        <a:t>Reduce malaria case incidence globally compared with 2015</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337AB7"/>
                    </a:solidFill>
                  </a:tcPr>
                </a:tc>
                <a:tc>
                  <a:txBody>
                    <a:bodyPr/>
                    <a:lstStyle/>
                    <a:p>
                      <a:pPr algn="ctr" fontAlgn="t"/>
                      <a:r>
                        <a:rPr lang="en-US" sz="2000">
                          <a:effectLst/>
                          <a:latin typeface="Arial" panose="020B0604020202020204" pitchFamily="34" charset="0"/>
                          <a:cs typeface="Arial" panose="020B0604020202020204" pitchFamily="34" charset="0"/>
                        </a:rPr>
                        <a:t>At least 40%</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US" sz="2000" dirty="0">
                          <a:effectLst/>
                          <a:latin typeface="Arial" panose="020B0604020202020204" pitchFamily="34" charset="0"/>
                          <a:cs typeface="Arial" panose="020B0604020202020204" pitchFamily="34" charset="0"/>
                        </a:rPr>
                        <a:t>At least 75%</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US" sz="2000" dirty="0">
                          <a:effectLst/>
                          <a:latin typeface="Arial" panose="020B0604020202020204" pitchFamily="34" charset="0"/>
                          <a:cs typeface="Arial" panose="020B0604020202020204" pitchFamily="34" charset="0"/>
                        </a:rPr>
                        <a:t>At least 90%</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210658">
                <a:tc>
                  <a:txBody>
                    <a:bodyPr/>
                    <a:lstStyle/>
                    <a:p>
                      <a:pPr fontAlgn="t"/>
                      <a:r>
                        <a:rPr lang="en-US" sz="2400">
                          <a:solidFill>
                            <a:srgbClr val="FFFFFF"/>
                          </a:solidFill>
                          <a:effectLst/>
                          <a:latin typeface="Arial" panose="020B0604020202020204" pitchFamily="34" charset="0"/>
                          <a:cs typeface="Arial" panose="020B0604020202020204" pitchFamily="34" charset="0"/>
                        </a:rPr>
                        <a:t>Eliminate malaria from countries in which malaria was transmitted in 2015</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337AB7"/>
                    </a:solidFill>
                  </a:tcPr>
                </a:tc>
                <a:tc>
                  <a:txBody>
                    <a:bodyPr/>
                    <a:lstStyle/>
                    <a:p>
                      <a:pPr algn="ctr" fontAlgn="t"/>
                      <a:r>
                        <a:rPr lang="en-US" sz="2000">
                          <a:effectLst/>
                          <a:latin typeface="Arial" panose="020B0604020202020204" pitchFamily="34" charset="0"/>
                          <a:cs typeface="Arial" panose="020B0604020202020204" pitchFamily="34" charset="0"/>
                        </a:rPr>
                        <a:t>At least 10 countries</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ctr" fontAlgn="t"/>
                      <a:r>
                        <a:rPr lang="en-US" sz="2000" dirty="0">
                          <a:effectLst/>
                          <a:latin typeface="Arial" panose="020B0604020202020204" pitchFamily="34" charset="0"/>
                          <a:cs typeface="Arial" panose="020B0604020202020204" pitchFamily="34" charset="0"/>
                        </a:rPr>
                        <a:t>At least 20 countries</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ctr" fontAlgn="t"/>
                      <a:r>
                        <a:rPr lang="en-US" sz="2000" dirty="0">
                          <a:effectLst/>
                          <a:latin typeface="Arial" panose="020B0604020202020204" pitchFamily="34" charset="0"/>
                          <a:cs typeface="Arial" panose="020B0604020202020204" pitchFamily="34" charset="0"/>
                        </a:rPr>
                        <a:t>At least 35 countries</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10004"/>
                  </a:ext>
                </a:extLst>
              </a:tr>
              <a:tr h="1210658">
                <a:tc>
                  <a:txBody>
                    <a:bodyPr/>
                    <a:lstStyle/>
                    <a:p>
                      <a:pPr fontAlgn="t"/>
                      <a:r>
                        <a:rPr lang="en-US" sz="2400">
                          <a:solidFill>
                            <a:srgbClr val="FFFFFF"/>
                          </a:solidFill>
                          <a:effectLst/>
                          <a:latin typeface="Arial" panose="020B0604020202020204" pitchFamily="34" charset="0"/>
                          <a:cs typeface="Arial" panose="020B0604020202020204" pitchFamily="34" charset="0"/>
                        </a:rPr>
                        <a:t>Prevent re-establishment of malaria in all countries that are malaria free</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337AB7"/>
                    </a:solidFill>
                  </a:tcPr>
                </a:tc>
                <a:tc>
                  <a:txBody>
                    <a:bodyPr/>
                    <a:lstStyle/>
                    <a:p>
                      <a:pPr algn="ctr" fontAlgn="t"/>
                      <a:r>
                        <a:rPr lang="en-US" sz="2000">
                          <a:effectLst/>
                          <a:latin typeface="Arial" panose="020B0604020202020204" pitchFamily="34" charset="0"/>
                          <a:cs typeface="Arial" panose="020B0604020202020204" pitchFamily="34" charset="0"/>
                        </a:rPr>
                        <a:t>Re-establishment prevented</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US" sz="2000" dirty="0">
                          <a:effectLst/>
                          <a:latin typeface="Arial" panose="020B0604020202020204" pitchFamily="34" charset="0"/>
                          <a:cs typeface="Arial" panose="020B0604020202020204" pitchFamily="34" charset="0"/>
                        </a:rPr>
                        <a:t>Re-establishment prevented</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US" sz="2000" dirty="0">
                          <a:effectLst/>
                          <a:latin typeface="Arial" panose="020B0604020202020204" pitchFamily="34" charset="0"/>
                          <a:cs typeface="Arial" panose="020B0604020202020204" pitchFamily="34" charset="0"/>
                        </a:rPr>
                        <a:t>Re-establishment prevented</a:t>
                      </a:r>
                    </a:p>
                  </a:txBody>
                  <a:tcPr marL="60533" marR="60533" marT="60533" marB="60533">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812977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8106770" cy="1168400"/>
          </a:xfrm>
        </p:spPr>
        <p:txBody>
          <a:bodyPr>
            <a:normAutofit fontScale="90000"/>
          </a:bodyPr>
          <a:lstStyle/>
          <a:p>
            <a:r>
              <a:rPr lang="en-US" dirty="0"/>
              <a:t>Challenges in Addressing </a:t>
            </a:r>
            <a:r>
              <a:rPr lang="en-US" dirty="0" smtClean="0"/>
              <a:t>Malaria</a:t>
            </a:r>
            <a:endParaRPr lang="en-US" dirty="0"/>
          </a:p>
        </p:txBody>
      </p:sp>
      <p:sp>
        <p:nvSpPr>
          <p:cNvPr id="3" name="Content Placeholder 2"/>
          <p:cNvSpPr>
            <a:spLocks noGrp="1"/>
          </p:cNvSpPr>
          <p:nvPr>
            <p:ph idx="1"/>
          </p:nvPr>
        </p:nvSpPr>
        <p:spPr>
          <a:xfrm>
            <a:off x="479834" y="1168400"/>
            <a:ext cx="10221362" cy="5287336"/>
          </a:xfrm>
        </p:spPr>
        <p:txBody>
          <a:bodyPr>
            <a:normAutofit lnSpcReduction="10000"/>
          </a:bodyPr>
          <a:lstStyle/>
          <a:p>
            <a:pPr>
              <a:spcAft>
                <a:spcPts val="3600"/>
              </a:spcAft>
            </a:pPr>
            <a:r>
              <a:rPr lang="en-US" sz="3200" dirty="0" smtClean="0"/>
              <a:t>Substantial </a:t>
            </a:r>
            <a:r>
              <a:rPr lang="en-US" sz="3200" dirty="0"/>
              <a:t>gaps in diagnosis and treatment</a:t>
            </a:r>
          </a:p>
          <a:p>
            <a:pPr>
              <a:spcAft>
                <a:spcPts val="3600"/>
              </a:spcAft>
            </a:pPr>
            <a:r>
              <a:rPr lang="en-US" sz="3200" dirty="0"/>
              <a:t>National malaria programs must find effective ways of working with private medical providers</a:t>
            </a:r>
          </a:p>
          <a:p>
            <a:pPr>
              <a:spcAft>
                <a:spcPts val="3600"/>
              </a:spcAft>
            </a:pPr>
            <a:r>
              <a:rPr lang="en-US" sz="3200" dirty="0"/>
              <a:t>Better diagnostics and development of new drugs</a:t>
            </a:r>
          </a:p>
          <a:p>
            <a:pPr>
              <a:spcAft>
                <a:spcPts val="3600"/>
              </a:spcAft>
            </a:pPr>
            <a:r>
              <a:rPr lang="en-US" sz="3200" dirty="0"/>
              <a:t>Growing resistance to the insecticides used for indoor residual spraying</a:t>
            </a:r>
          </a:p>
          <a:p>
            <a:pPr>
              <a:spcAft>
                <a:spcPts val="3600"/>
              </a:spcAft>
            </a:pPr>
            <a:r>
              <a:rPr lang="en-US" sz="3200" dirty="0"/>
              <a:t>A safe, effective, and affordable vaccine</a:t>
            </a:r>
          </a:p>
        </p:txBody>
      </p:sp>
    </p:spTree>
    <p:extLst>
      <p:ext uri="{BB962C8B-B14F-4D97-AF65-F5344CB8AC3E}">
        <p14:creationId xmlns:p14="http://schemas.microsoft.com/office/powerpoint/2010/main" val="23065419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534" y="0"/>
            <a:ext cx="7942997" cy="1168400"/>
          </a:xfrm>
        </p:spPr>
        <p:txBody>
          <a:bodyPr>
            <a:normAutofit fontScale="90000"/>
          </a:bodyPr>
          <a:lstStyle/>
          <a:p>
            <a:r>
              <a:rPr lang="en-US" sz="4400" dirty="0"/>
              <a:t>The Burden of Diarrheal </a:t>
            </a:r>
            <a:r>
              <a:rPr lang="en-US" sz="4400" dirty="0" smtClean="0"/>
              <a:t>Disease</a:t>
            </a:r>
            <a:endParaRPr lang="en-US" sz="4400" dirty="0"/>
          </a:p>
        </p:txBody>
      </p:sp>
      <p:sp>
        <p:nvSpPr>
          <p:cNvPr id="3" name="Content Placeholder 2"/>
          <p:cNvSpPr>
            <a:spLocks noGrp="1"/>
          </p:cNvSpPr>
          <p:nvPr>
            <p:ph idx="1"/>
          </p:nvPr>
        </p:nvSpPr>
        <p:spPr>
          <a:xfrm>
            <a:off x="353084" y="1430951"/>
            <a:ext cx="10420539" cy="4470400"/>
          </a:xfrm>
        </p:spPr>
        <p:txBody>
          <a:bodyPr>
            <a:noAutofit/>
          </a:bodyPr>
          <a:lstStyle/>
          <a:p>
            <a:pPr>
              <a:spcAft>
                <a:spcPts val="3000"/>
              </a:spcAft>
            </a:pPr>
            <a:r>
              <a:rPr lang="en-US" dirty="0" smtClean="0"/>
              <a:t>Mortality </a:t>
            </a:r>
            <a:r>
              <a:rPr lang="en-US" dirty="0"/>
              <a:t>has decreased significantly in the past 30 years, from an estimated 4.6 million deaths in the 1980s to 760,000 deaths in 2013</a:t>
            </a:r>
          </a:p>
          <a:p>
            <a:pPr>
              <a:spcAft>
                <a:spcPts val="3000"/>
              </a:spcAft>
            </a:pPr>
            <a:r>
              <a:rPr lang="en-US" dirty="0"/>
              <a:t>Most significantly impacts the poor</a:t>
            </a:r>
          </a:p>
          <a:p>
            <a:pPr>
              <a:spcAft>
                <a:spcPts val="3000"/>
              </a:spcAft>
            </a:pPr>
            <a:r>
              <a:rPr lang="en-US" dirty="0"/>
              <a:t>Fourth leading cause of death for under-5 children in low- and middle-income countries </a:t>
            </a:r>
          </a:p>
          <a:p>
            <a:pPr>
              <a:spcAft>
                <a:spcPts val="3000"/>
              </a:spcAft>
            </a:pPr>
            <a:r>
              <a:rPr lang="en-US" dirty="0"/>
              <a:t>Third leading cause of DALYs among under-5 children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4015" y="136478"/>
            <a:ext cx="7573370" cy="1031922"/>
          </a:xfrm>
        </p:spPr>
        <p:txBody>
          <a:bodyPr>
            <a:normAutofit/>
          </a:bodyPr>
          <a:lstStyle/>
          <a:p>
            <a:r>
              <a:rPr lang="en-US" dirty="0"/>
              <a:t>Diarrheal Disease</a:t>
            </a:r>
          </a:p>
        </p:txBody>
      </p:sp>
      <p:sp>
        <p:nvSpPr>
          <p:cNvPr id="3" name="Content Placeholder 2"/>
          <p:cNvSpPr>
            <a:spLocks noGrp="1"/>
          </p:cNvSpPr>
          <p:nvPr>
            <p:ph idx="1"/>
          </p:nvPr>
        </p:nvSpPr>
        <p:spPr>
          <a:xfrm>
            <a:off x="398352" y="1168400"/>
            <a:ext cx="10230416" cy="5287336"/>
          </a:xfrm>
        </p:spPr>
        <p:txBody>
          <a:bodyPr>
            <a:noAutofit/>
          </a:bodyPr>
          <a:lstStyle/>
          <a:p>
            <a:pPr>
              <a:spcAft>
                <a:spcPts val="3000"/>
              </a:spcAft>
              <a:buNone/>
            </a:pPr>
            <a:r>
              <a:rPr lang="en-US" sz="3000" dirty="0" smtClean="0"/>
              <a:t>Disease </a:t>
            </a:r>
            <a:r>
              <a:rPr lang="en-US" sz="3000" dirty="0"/>
              <a:t>prevention strategies: </a:t>
            </a:r>
          </a:p>
          <a:p>
            <a:pPr>
              <a:spcAft>
                <a:spcPts val="3000"/>
              </a:spcAft>
            </a:pPr>
            <a:r>
              <a:rPr lang="en-US" sz="3000" dirty="0"/>
              <a:t>Promotion of exclusive breastfeeding for the first six months</a:t>
            </a:r>
          </a:p>
          <a:p>
            <a:pPr>
              <a:spcAft>
                <a:spcPts val="3000"/>
              </a:spcAft>
            </a:pPr>
            <a:r>
              <a:rPr lang="en-US" sz="3000" dirty="0"/>
              <a:t>Improved complementary feeding, after six months</a:t>
            </a:r>
          </a:p>
          <a:p>
            <a:pPr>
              <a:spcAft>
                <a:spcPts val="3000"/>
              </a:spcAft>
            </a:pPr>
            <a:r>
              <a:rPr lang="en-US" sz="3000" dirty="0"/>
              <a:t>Rotavirus and measles immunization</a:t>
            </a:r>
          </a:p>
          <a:p>
            <a:pPr>
              <a:spcAft>
                <a:spcPts val="3000"/>
              </a:spcAft>
            </a:pPr>
            <a:r>
              <a:rPr lang="en-US" sz="3000" dirty="0"/>
              <a:t>Improving access to clean water supply and sanitation</a:t>
            </a:r>
          </a:p>
          <a:p>
            <a:pPr>
              <a:spcAft>
                <a:spcPts val="3000"/>
              </a:spcAft>
            </a:pPr>
            <a:endParaRPr lang="en-US" sz="3000" dirty="0"/>
          </a:p>
          <a:p>
            <a:pPr>
              <a:spcAft>
                <a:spcPts val="3000"/>
              </a:spcAft>
              <a:buNone/>
            </a:pPr>
            <a:endParaRPr lang="en-US" sz="3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125" y="0"/>
            <a:ext cx="7902054" cy="1168400"/>
          </a:xfrm>
        </p:spPr>
        <p:txBody>
          <a:bodyPr>
            <a:normAutofit fontScale="90000"/>
          </a:bodyPr>
          <a:lstStyle/>
          <a:p>
            <a:r>
              <a:rPr lang="en-US" dirty="0"/>
              <a:t>Addressing the Burden of </a:t>
            </a:r>
            <a:r>
              <a:rPr lang="en-US" dirty="0" smtClean="0"/>
              <a:t>Diarrhea</a:t>
            </a:r>
            <a:endParaRPr lang="en-US" dirty="0"/>
          </a:p>
        </p:txBody>
      </p:sp>
      <p:sp>
        <p:nvSpPr>
          <p:cNvPr id="3" name="Content Placeholder 2"/>
          <p:cNvSpPr>
            <a:spLocks noGrp="1"/>
          </p:cNvSpPr>
          <p:nvPr>
            <p:ph idx="1"/>
          </p:nvPr>
        </p:nvSpPr>
        <p:spPr>
          <a:xfrm>
            <a:off x="470780" y="1277043"/>
            <a:ext cx="10257575" cy="5114704"/>
          </a:xfrm>
        </p:spPr>
        <p:txBody>
          <a:bodyPr>
            <a:noAutofit/>
          </a:bodyPr>
          <a:lstStyle/>
          <a:p>
            <a:pPr>
              <a:spcAft>
                <a:spcPts val="3000"/>
              </a:spcAft>
            </a:pPr>
            <a:r>
              <a:rPr lang="en-US" sz="3000" dirty="0" smtClean="0"/>
              <a:t>Case </a:t>
            </a:r>
            <a:r>
              <a:rPr lang="en-US" sz="3000" dirty="0"/>
              <a:t>management interventions include o</a:t>
            </a:r>
            <a:r>
              <a:rPr lang="en-US" dirty="0"/>
              <a:t>ral rehydration therapy, zinc supplementation, and selective antibiotics (as appropriate)</a:t>
            </a:r>
          </a:p>
          <a:p>
            <a:pPr>
              <a:spcAft>
                <a:spcPts val="3000"/>
              </a:spcAft>
            </a:pPr>
            <a:r>
              <a:rPr lang="en-US" dirty="0"/>
              <a:t>ORT is the most cost-effective but only about 49% of cases are managed with ORT or home fluids</a:t>
            </a:r>
          </a:p>
          <a:p>
            <a:pPr>
              <a:spcAft>
                <a:spcPts val="3000"/>
              </a:spcAft>
            </a:pPr>
            <a:r>
              <a:rPr lang="en-US" dirty="0"/>
              <a:t>Zinc supplementation for 10 to 14 days during and after diarrhea could prevent 300,000 deaths per year</a:t>
            </a:r>
          </a:p>
          <a:p>
            <a:pPr>
              <a:spcAft>
                <a:spcPts val="3000"/>
              </a:spcAft>
              <a:buNone/>
            </a:pPr>
            <a:endParaRPr lang="en-US" sz="3000" dirty="0"/>
          </a:p>
          <a:p>
            <a:pPr>
              <a:spcAft>
                <a:spcPts val="3000"/>
              </a:spcAft>
            </a:pPr>
            <a:endParaRPr lang="en-US" sz="3000" dirty="0"/>
          </a:p>
          <a:p>
            <a:pPr>
              <a:spcAft>
                <a:spcPts val="3000"/>
              </a:spcAft>
              <a:buNone/>
            </a:pPr>
            <a:endParaRPr lang="en-US" sz="3000" dirty="0"/>
          </a:p>
        </p:txBody>
      </p:sp>
    </p:spTree>
    <p:extLst>
      <p:ext uri="{BB962C8B-B14F-4D97-AF65-F5344CB8AC3E}">
        <p14:creationId xmlns:p14="http://schemas.microsoft.com/office/powerpoint/2010/main" val="23411459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Vaccination</a:t>
            </a:r>
          </a:p>
        </p:txBody>
      </p:sp>
      <p:sp>
        <p:nvSpPr>
          <p:cNvPr id="3" name="Content Placeholder 2"/>
          <p:cNvSpPr>
            <a:spLocks noGrp="1"/>
          </p:cNvSpPr>
          <p:nvPr>
            <p:ph idx="1"/>
          </p:nvPr>
        </p:nvSpPr>
        <p:spPr/>
        <p:txBody>
          <a:bodyPr>
            <a:normAutofit/>
          </a:bodyPr>
          <a:lstStyle/>
          <a:p>
            <a:r>
              <a:rPr lang="en-US" b="1" dirty="0"/>
              <a:t>Vaccination</a:t>
            </a:r>
            <a:r>
              <a:rPr lang="en-US" dirty="0"/>
              <a:t> = the intentional delivery of a substance into the body in order to stimulate development of immunity against a particular disease.</a:t>
            </a:r>
          </a:p>
          <a:p>
            <a:r>
              <a:rPr lang="en-US" b="1" dirty="0"/>
              <a:t>Immunization </a:t>
            </a:r>
            <a:r>
              <a:rPr lang="en-US" dirty="0"/>
              <a:t>= the process of a person’s immune system developing immunity against a particular infection.</a:t>
            </a:r>
          </a:p>
          <a:p>
            <a:pPr lvl="1"/>
            <a:r>
              <a:rPr lang="en-US" dirty="0"/>
              <a:t>Vaccination is the action of delivering a vaccine to an individual; immunization is what happens in the body after a vaccine is injected or otherwise dispensed.</a:t>
            </a:r>
          </a:p>
          <a:p>
            <a:r>
              <a:rPr lang="en-US" b="1" dirty="0"/>
              <a:t>Antibody</a:t>
            </a:r>
            <a:r>
              <a:rPr lang="en-US" dirty="0"/>
              <a:t> = a protein produced by the human body in response to the presence of antigens; antibodies can bind to antigens and destroy them.</a:t>
            </a:r>
          </a:p>
        </p:txBody>
      </p:sp>
    </p:spTree>
    <p:extLst>
      <p:ext uri="{BB962C8B-B14F-4D97-AF65-F5344CB8AC3E}">
        <p14:creationId xmlns:p14="http://schemas.microsoft.com/office/powerpoint/2010/main" val="15015894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Immunity</a:t>
            </a:r>
          </a:p>
        </p:txBody>
      </p:sp>
      <p:sp>
        <p:nvSpPr>
          <p:cNvPr id="3" name="Content Placeholder 2"/>
          <p:cNvSpPr>
            <a:spLocks noGrp="1"/>
          </p:cNvSpPr>
          <p:nvPr>
            <p:ph idx="1"/>
          </p:nvPr>
        </p:nvSpPr>
        <p:spPr/>
        <p:txBody>
          <a:bodyPr>
            <a:normAutofit/>
          </a:bodyPr>
          <a:lstStyle/>
          <a:p>
            <a:r>
              <a:rPr lang="en-US" b="1" dirty="0"/>
              <a:t>Active immunity</a:t>
            </a:r>
            <a:r>
              <a:rPr lang="en-US" dirty="0"/>
              <a:t> is present when the body’s immune system produces antibodies against a specific infectious agent.</a:t>
            </a:r>
          </a:p>
          <a:p>
            <a:pPr lvl="1"/>
            <a:r>
              <a:rPr lang="en-US" dirty="0"/>
              <a:t>Conferred by both infection and vaccination</a:t>
            </a:r>
          </a:p>
          <a:p>
            <a:pPr lvl="1"/>
            <a:r>
              <a:rPr lang="en-US" dirty="0"/>
              <a:t>Confers long-lasting protection against an infectious disease</a:t>
            </a:r>
          </a:p>
          <a:p>
            <a:r>
              <a:rPr lang="en-US" b="1" dirty="0"/>
              <a:t>Passive immunity</a:t>
            </a:r>
            <a:r>
              <a:rPr lang="en-US" dirty="0"/>
              <a:t> is temporary protection from antibodies produced by another human or an animal.</a:t>
            </a:r>
          </a:p>
          <a:p>
            <a:pPr lvl="1"/>
            <a:r>
              <a:rPr lang="en-US" dirty="0"/>
              <a:t>Newborns and infants have some protection from maternal antibodies.</a:t>
            </a:r>
          </a:p>
          <a:p>
            <a:pPr lvl="1"/>
            <a:r>
              <a:rPr lang="en-US" dirty="0"/>
              <a:t>Blood products and immunoglobulin shots also provide passive immunity.</a:t>
            </a:r>
          </a:p>
          <a:p>
            <a:endParaRPr lang="en-US" dirty="0"/>
          </a:p>
        </p:txBody>
      </p:sp>
    </p:spTree>
    <p:extLst>
      <p:ext uri="{BB962C8B-B14F-4D97-AF65-F5344CB8AC3E}">
        <p14:creationId xmlns:p14="http://schemas.microsoft.com/office/powerpoint/2010/main" val="13786490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Vaccines</a:t>
            </a:r>
          </a:p>
        </p:txBody>
      </p:sp>
      <p:sp>
        <p:nvSpPr>
          <p:cNvPr id="3" name="Content Placeholder 2"/>
          <p:cNvSpPr>
            <a:spLocks noGrp="1"/>
          </p:cNvSpPr>
          <p:nvPr>
            <p:ph idx="1"/>
          </p:nvPr>
        </p:nvSpPr>
        <p:spPr/>
        <p:txBody>
          <a:bodyPr>
            <a:normAutofit/>
          </a:bodyPr>
          <a:lstStyle/>
          <a:p>
            <a:r>
              <a:rPr lang="en-US" dirty="0"/>
              <a:t>A live attenuated vaccine contains a pathogen that has been weakened with various laboratory techniques.</a:t>
            </a:r>
          </a:p>
          <a:p>
            <a:r>
              <a:rPr lang="en-US" dirty="0"/>
              <a:t>An inactivated vaccine contains a killed bacterium or an inactive virus that has been rendered harmless by heat, chemical, or radiation.</a:t>
            </a:r>
          </a:p>
          <a:p>
            <a:r>
              <a:rPr lang="en-US" dirty="0"/>
              <a:t>An </a:t>
            </a:r>
            <a:r>
              <a:rPr lang="en-US" b="1" dirty="0"/>
              <a:t>adjuvant</a:t>
            </a:r>
            <a:r>
              <a:rPr lang="en-US" dirty="0"/>
              <a:t> is an ingredient added to some types of vaccines to boost the body’s immune response to the vaccine.</a:t>
            </a:r>
          </a:p>
          <a:p>
            <a:r>
              <a:rPr lang="en-US" dirty="0"/>
              <a:t>A fractional vaccine contains parts of a pathogen rather than the entire microbe.</a:t>
            </a:r>
          </a:p>
        </p:txBody>
      </p:sp>
    </p:spTree>
    <p:extLst>
      <p:ext uri="{BB962C8B-B14F-4D97-AF65-F5344CB8AC3E}">
        <p14:creationId xmlns:p14="http://schemas.microsoft.com/office/powerpoint/2010/main" val="17692256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Vaccine Safety</a:t>
            </a:r>
          </a:p>
        </p:txBody>
      </p:sp>
      <p:sp>
        <p:nvSpPr>
          <p:cNvPr id="3" name="Content Placeholder 2"/>
          <p:cNvSpPr>
            <a:spLocks noGrp="1"/>
          </p:cNvSpPr>
          <p:nvPr>
            <p:ph idx="1"/>
          </p:nvPr>
        </p:nvSpPr>
        <p:spPr>
          <a:xfrm>
            <a:off x="427220" y="1371600"/>
            <a:ext cx="10365698" cy="5209082"/>
          </a:xfrm>
        </p:spPr>
        <p:txBody>
          <a:bodyPr>
            <a:normAutofit/>
          </a:bodyPr>
          <a:lstStyle/>
          <a:p>
            <a:r>
              <a:rPr lang="en-US" dirty="0"/>
              <a:t>Licensed vaccines have undergone extensive testing to prove they are safe for most people.</a:t>
            </a:r>
          </a:p>
          <a:p>
            <a:r>
              <a:rPr lang="en-US" b="1" dirty="0"/>
              <a:t>Adverse reaction </a:t>
            </a:r>
            <a:r>
              <a:rPr lang="en-US" dirty="0"/>
              <a:t>= a side effect of vaccination (most often redness at the injection site or local pain).</a:t>
            </a:r>
          </a:p>
          <a:p>
            <a:r>
              <a:rPr lang="en-US" b="1" dirty="0"/>
              <a:t>Adverse event </a:t>
            </a:r>
            <a:r>
              <a:rPr lang="en-US" dirty="0"/>
              <a:t>= adverse reaction or other medical event that occurs after vaccination but appears to be coincidental rather than being a result of the vaccine.</a:t>
            </a:r>
          </a:p>
        </p:txBody>
      </p:sp>
    </p:spTree>
    <p:extLst>
      <p:ext uri="{BB962C8B-B14F-4D97-AF65-F5344CB8AC3E}">
        <p14:creationId xmlns:p14="http://schemas.microsoft.com/office/powerpoint/2010/main" val="31449863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Vaccine Safety (cont’d)</a:t>
            </a:r>
          </a:p>
        </p:txBody>
      </p:sp>
      <p:sp>
        <p:nvSpPr>
          <p:cNvPr id="3" name="Content Placeholder 2"/>
          <p:cNvSpPr>
            <a:spLocks noGrp="1"/>
          </p:cNvSpPr>
          <p:nvPr>
            <p:ph idx="1"/>
          </p:nvPr>
        </p:nvSpPr>
        <p:spPr>
          <a:xfrm>
            <a:off x="427220" y="1371600"/>
            <a:ext cx="10350708" cy="5084136"/>
          </a:xfrm>
        </p:spPr>
        <p:txBody>
          <a:bodyPr>
            <a:normAutofit/>
          </a:bodyPr>
          <a:lstStyle/>
          <a:p>
            <a:r>
              <a:rPr lang="en-US" b="1" dirty="0"/>
              <a:t>Contraindication </a:t>
            </a:r>
            <a:r>
              <a:rPr lang="en-US" dirty="0"/>
              <a:t>= a condition that makes it unsafe for an individual to receive a particular vaccine.</a:t>
            </a:r>
          </a:p>
          <a:p>
            <a:r>
              <a:rPr lang="en-US" b="1" dirty="0"/>
              <a:t>Precaution</a:t>
            </a:r>
            <a:r>
              <a:rPr lang="en-US" dirty="0"/>
              <a:t> = a condition that might make a vaccine ineffective at producing immunity or might increase the likelihood of an adverse reaction in a particular individual.</a:t>
            </a:r>
          </a:p>
        </p:txBody>
      </p:sp>
    </p:spTree>
    <p:extLst>
      <p:ext uri="{BB962C8B-B14F-4D97-AF65-F5344CB8AC3E}">
        <p14:creationId xmlns:p14="http://schemas.microsoft.com/office/powerpoint/2010/main" val="14058649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Vaccine-Preventable Infections</a:t>
            </a:r>
            <a:endParaRPr lang="en-US" dirty="0"/>
          </a:p>
        </p:txBody>
      </p:sp>
      <p:sp>
        <p:nvSpPr>
          <p:cNvPr id="3" name="Text Placeholder 2"/>
          <p:cNvSpPr>
            <a:spLocks noGrp="1"/>
          </p:cNvSpPr>
          <p:nvPr>
            <p:ph type="body" idx="1"/>
          </p:nvPr>
        </p:nvSpPr>
        <p:spPr/>
        <p:txBody>
          <a:bodyPr/>
          <a:lstStyle/>
          <a:p>
            <a:r>
              <a:rPr lang="en-US" dirty="0"/>
              <a:t>9.8</a:t>
            </a:r>
          </a:p>
        </p:txBody>
      </p:sp>
    </p:spTree>
    <p:extLst>
      <p:ext uri="{BB962C8B-B14F-4D97-AF65-F5344CB8AC3E}">
        <p14:creationId xmlns:p14="http://schemas.microsoft.com/office/powerpoint/2010/main" val="17655544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Routine Vaccinations</a:t>
            </a:r>
          </a:p>
        </p:txBody>
      </p:sp>
      <p:sp>
        <p:nvSpPr>
          <p:cNvPr id="3" name="Content Placeholder 2"/>
          <p:cNvSpPr>
            <a:spLocks noGrp="1"/>
          </p:cNvSpPr>
          <p:nvPr>
            <p:ph idx="1"/>
          </p:nvPr>
        </p:nvSpPr>
        <p:spPr/>
        <p:txBody>
          <a:bodyPr>
            <a:normAutofit/>
          </a:bodyPr>
          <a:lstStyle/>
          <a:p>
            <a:r>
              <a:rPr lang="en-US" dirty="0"/>
              <a:t>The first global vaccination initiative was the </a:t>
            </a:r>
            <a:r>
              <a:rPr lang="en-US" b="1" dirty="0"/>
              <a:t>Expanded Program on Immunization (EPI)</a:t>
            </a:r>
            <a:r>
              <a:rPr lang="en-US" dirty="0"/>
              <a:t>, which was established by the World Health Organization in 1974 to ensure universal child access to vaccines for six vaccine-preventable diseases (VPDs): measles, polio, tuberculosis (BCG), diphtheria, tetanus, and pertussis.</a:t>
            </a:r>
          </a:p>
          <a:p>
            <a:r>
              <a:rPr lang="en-US" dirty="0"/>
              <a:t>About a dozen vaccines are now routinely recommended for children, including mumps, rubella, hepatitis B, influenza, Hib, pneumococcus, and rotavirus.</a:t>
            </a:r>
          </a:p>
          <a:p>
            <a:endParaRPr lang="en-US" dirty="0"/>
          </a:p>
        </p:txBody>
      </p:sp>
    </p:spTree>
    <p:extLst>
      <p:ext uri="{BB962C8B-B14F-4D97-AF65-F5344CB8AC3E}">
        <p14:creationId xmlns:p14="http://schemas.microsoft.com/office/powerpoint/2010/main" val="38857275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9-14</a:t>
            </a:r>
          </a:p>
        </p:txBody>
      </p:sp>
      <p:pic>
        <p:nvPicPr>
          <p:cNvPr id="5" name="Content Placeholder 4">
            <a:extLst>
              <a:ext uri="{FF2B5EF4-FFF2-40B4-BE49-F238E27FC236}">
                <a16:creationId xmlns:a16="http://schemas.microsoft.com/office/drawing/2014/main" id="{7460857F-A954-BA49-87AD-387BA9183077}"/>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00656" y="1574975"/>
            <a:ext cx="4902200" cy="3581400"/>
          </a:xfrm>
        </p:spPr>
      </p:pic>
      <p:sp>
        <p:nvSpPr>
          <p:cNvPr id="3" name="Rectangle 2">
            <a:extLst>
              <a:ext uri="{FF2B5EF4-FFF2-40B4-BE49-F238E27FC236}">
                <a16:creationId xmlns:a16="http://schemas.microsoft.com/office/drawing/2014/main" id="{B63AFBC4-2F52-A441-AB8C-F7733786278F}"/>
              </a:ext>
            </a:extLst>
          </p:cNvPr>
          <p:cNvSpPr/>
          <p:nvPr/>
        </p:nvSpPr>
        <p:spPr>
          <a:xfrm>
            <a:off x="3486616" y="5258021"/>
            <a:ext cx="5542155" cy="369332"/>
          </a:xfrm>
          <a:prstGeom prst="rect">
            <a:avLst/>
          </a:prstGeom>
        </p:spPr>
        <p:txBody>
          <a:bodyPr wrap="square">
            <a:spAutoFit/>
          </a:bodyPr>
          <a:lstStyle/>
          <a:p>
            <a:pPr algn="ctr"/>
            <a:r>
              <a:rPr lang="en-US" dirty="0"/>
              <a:t>Routinely recommended childhood vaccinations.</a:t>
            </a:r>
          </a:p>
        </p:txBody>
      </p:sp>
    </p:spTree>
    <p:extLst>
      <p:ext uri="{BB962C8B-B14F-4D97-AF65-F5344CB8AC3E}">
        <p14:creationId xmlns:p14="http://schemas.microsoft.com/office/powerpoint/2010/main" val="15129769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Measles, Mumps, Rubella (MMR)</a:t>
            </a:r>
          </a:p>
        </p:txBody>
      </p:sp>
      <p:sp>
        <p:nvSpPr>
          <p:cNvPr id="5" name="Content Placeholder 4"/>
          <p:cNvSpPr>
            <a:spLocks noGrp="1"/>
          </p:cNvSpPr>
          <p:nvPr>
            <p:ph idx="1"/>
          </p:nvPr>
        </p:nvSpPr>
        <p:spPr/>
        <p:txBody>
          <a:bodyPr>
            <a:normAutofit/>
          </a:bodyPr>
          <a:lstStyle/>
          <a:p>
            <a:r>
              <a:rPr lang="en-US" b="1" dirty="0"/>
              <a:t>Measles </a:t>
            </a:r>
            <a:r>
              <a:rPr lang="en-US" dirty="0"/>
              <a:t>= a very contagious viral infection that can cause serious complications, especially in children who are vitamin A deficient.</a:t>
            </a:r>
          </a:p>
          <a:p>
            <a:pPr lvl="1"/>
            <a:r>
              <a:rPr lang="en-US" dirty="0"/>
              <a:t>The number of measles deaths worldwide per year decreased from an estimated 650,000 in 2000 to 135,000 in 2015, an 80% decrease in just 15 years.</a:t>
            </a:r>
          </a:p>
          <a:p>
            <a:pPr lvl="1"/>
            <a:r>
              <a:rPr lang="en-US" dirty="0"/>
              <a:t>The percentage of infants receiving at least one dose of a measles-containing vaccine (MCV) increased from 72% to 85% during those 15 years.</a:t>
            </a:r>
          </a:p>
          <a:p>
            <a:r>
              <a:rPr lang="en-US" b="1" dirty="0"/>
              <a:t>Mumps</a:t>
            </a:r>
            <a:r>
              <a:rPr lang="en-US" dirty="0"/>
              <a:t> causes swollen cheeks and may lead to male infertility.</a:t>
            </a:r>
          </a:p>
          <a:p>
            <a:r>
              <a:rPr lang="en-US" b="1" dirty="0"/>
              <a:t>Rubella</a:t>
            </a:r>
            <a:r>
              <a:rPr lang="en-US" dirty="0"/>
              <a:t> can cause congenital defects if pregnant women contract it.</a:t>
            </a:r>
          </a:p>
        </p:txBody>
      </p:sp>
    </p:spTree>
    <p:extLst>
      <p:ext uri="{BB962C8B-B14F-4D97-AF65-F5344CB8AC3E}">
        <p14:creationId xmlns:p14="http://schemas.microsoft.com/office/powerpoint/2010/main" val="11956327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Herd Immunity</a:t>
            </a:r>
          </a:p>
        </p:txBody>
      </p:sp>
      <p:sp>
        <p:nvSpPr>
          <p:cNvPr id="3" name="Content Placeholder 2"/>
          <p:cNvSpPr>
            <a:spLocks noGrp="1"/>
          </p:cNvSpPr>
          <p:nvPr>
            <p:ph idx="1"/>
          </p:nvPr>
        </p:nvSpPr>
        <p:spPr/>
        <p:txBody>
          <a:bodyPr>
            <a:normAutofit/>
          </a:bodyPr>
          <a:lstStyle/>
          <a:p>
            <a:r>
              <a:rPr lang="en-US" dirty="0"/>
              <a:t>The theory of </a:t>
            </a:r>
            <a:r>
              <a:rPr lang="en-US" b="1" dirty="0"/>
              <a:t>herd immunity </a:t>
            </a:r>
            <a:r>
              <a:rPr lang="en-US" dirty="0"/>
              <a:t>says that reducing the proportion of a population that is susceptible to an infection protects the whole population, including those who are unable to receive vaccines.</a:t>
            </a:r>
          </a:p>
        </p:txBody>
      </p:sp>
    </p:spTree>
    <p:extLst>
      <p:ext uri="{BB962C8B-B14F-4D97-AF65-F5344CB8AC3E}">
        <p14:creationId xmlns:p14="http://schemas.microsoft.com/office/powerpoint/2010/main" val="34300360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Viral Hepatitis</a:t>
            </a:r>
          </a:p>
        </p:txBody>
      </p:sp>
      <p:sp>
        <p:nvSpPr>
          <p:cNvPr id="3" name="Content Placeholder 2"/>
          <p:cNvSpPr>
            <a:spLocks noGrp="1"/>
          </p:cNvSpPr>
          <p:nvPr>
            <p:ph idx="1"/>
          </p:nvPr>
        </p:nvSpPr>
        <p:spPr/>
        <p:txBody>
          <a:bodyPr>
            <a:normAutofit/>
          </a:bodyPr>
          <a:lstStyle/>
          <a:p>
            <a:r>
              <a:rPr lang="en-US" dirty="0"/>
              <a:t>Several types of viral hepatitis caused by very different types of viruses can trigger inflammation of the liver.</a:t>
            </a:r>
          </a:p>
          <a:p>
            <a:r>
              <a:rPr lang="en-US" dirty="0"/>
              <a:t>About 1 million people each year die from acute or chronic viral hepatitis or the aftereffects of chronic infection, including HBV- and HCV-associated liver cancers.</a:t>
            </a:r>
          </a:p>
        </p:txBody>
      </p:sp>
    </p:spTree>
    <p:extLst>
      <p:ext uri="{BB962C8B-B14F-4D97-AF65-F5344CB8AC3E}">
        <p14:creationId xmlns:p14="http://schemas.microsoft.com/office/powerpoint/2010/main" val="30235354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9-20</a:t>
            </a:r>
          </a:p>
        </p:txBody>
      </p:sp>
      <p:pic>
        <p:nvPicPr>
          <p:cNvPr id="5" name="Content Placeholder 4">
            <a:extLst>
              <a:ext uri="{FF2B5EF4-FFF2-40B4-BE49-F238E27FC236}">
                <a16:creationId xmlns:a16="http://schemas.microsoft.com/office/drawing/2014/main" id="{0B4396B1-929B-C44C-AE61-8D8C1D63245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5197" y="1639495"/>
            <a:ext cx="10330824" cy="3577081"/>
          </a:xfrm>
        </p:spPr>
      </p:pic>
      <p:sp>
        <p:nvSpPr>
          <p:cNvPr id="3" name="Rectangle 2">
            <a:extLst>
              <a:ext uri="{FF2B5EF4-FFF2-40B4-BE49-F238E27FC236}">
                <a16:creationId xmlns:a16="http://schemas.microsoft.com/office/drawing/2014/main" id="{8F3C8900-2E42-D843-AC7A-28BDD97AB8B7}"/>
              </a:ext>
            </a:extLst>
          </p:cNvPr>
          <p:cNvSpPr/>
          <p:nvPr/>
        </p:nvSpPr>
        <p:spPr>
          <a:xfrm>
            <a:off x="3223734" y="6009837"/>
            <a:ext cx="4503696" cy="369332"/>
          </a:xfrm>
          <a:prstGeom prst="rect">
            <a:avLst/>
          </a:prstGeom>
        </p:spPr>
        <p:txBody>
          <a:bodyPr wrap="square">
            <a:spAutoFit/>
          </a:bodyPr>
          <a:lstStyle/>
          <a:p>
            <a:pPr algn="ctr"/>
            <a:r>
              <a:rPr lang="en-US" dirty="0"/>
              <a:t>Major types of viral hepatitis</a:t>
            </a:r>
          </a:p>
        </p:txBody>
      </p:sp>
    </p:spTree>
    <p:extLst>
      <p:ext uri="{BB962C8B-B14F-4D97-AF65-F5344CB8AC3E}">
        <p14:creationId xmlns:p14="http://schemas.microsoft.com/office/powerpoint/2010/main" val="36524939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Meningitis</a:t>
            </a:r>
          </a:p>
        </p:txBody>
      </p:sp>
      <p:sp>
        <p:nvSpPr>
          <p:cNvPr id="3" name="Content Placeholder 2"/>
          <p:cNvSpPr>
            <a:spLocks noGrp="1"/>
          </p:cNvSpPr>
          <p:nvPr>
            <p:ph idx="1"/>
          </p:nvPr>
        </p:nvSpPr>
        <p:spPr>
          <a:xfrm>
            <a:off x="359764" y="1168400"/>
            <a:ext cx="10463134" cy="5287336"/>
          </a:xfrm>
        </p:spPr>
        <p:txBody>
          <a:bodyPr>
            <a:normAutofit/>
          </a:bodyPr>
          <a:lstStyle/>
          <a:p>
            <a:r>
              <a:rPr lang="en-US" b="1" dirty="0"/>
              <a:t>Meningitis</a:t>
            </a:r>
            <a:r>
              <a:rPr lang="en-US" dirty="0"/>
              <a:t> = inflammation of the meninges, the membranes the cover the brain and spinal cord.</a:t>
            </a:r>
          </a:p>
          <a:p>
            <a:pPr lvl="1"/>
            <a:r>
              <a:rPr lang="en-US" sz="2000" dirty="0"/>
              <a:t>Viral infections are the most common cause of meningitis, but bacterial meningitis is of greater concern because it has a higher case fatality rate.</a:t>
            </a:r>
          </a:p>
          <a:p>
            <a:pPr lvl="1"/>
            <a:r>
              <a:rPr lang="en-US" sz="2000" dirty="0"/>
              <a:t>Three of the frequent causes are vaccine-preventable: pneumococcus, meningococcus, and Hib.</a:t>
            </a:r>
          </a:p>
          <a:p>
            <a:pPr>
              <a:spcBef>
                <a:spcPts val="1800"/>
              </a:spcBef>
            </a:pPr>
            <a:r>
              <a:rPr lang="en-US" b="1" dirty="0"/>
              <a:t>Meningococcus</a:t>
            </a:r>
            <a:r>
              <a:rPr lang="en-US" dirty="0"/>
              <a:t> = the disease caused by infection with the bacterium </a:t>
            </a:r>
            <a:r>
              <a:rPr lang="en-US" i="1" dirty="0"/>
              <a:t>Neisseria meningitidis.</a:t>
            </a:r>
          </a:p>
          <a:p>
            <a:pPr lvl="1"/>
            <a:r>
              <a:rPr lang="en-US" sz="2000" dirty="0"/>
              <a:t>The “meningitis belt” extends across the northern countries of sub-Saharan Africa where large outbreaks of meningococcus have historically occurred every few years during the dry season.</a:t>
            </a:r>
          </a:p>
        </p:txBody>
      </p:sp>
    </p:spTree>
    <p:extLst>
      <p:ext uri="{BB962C8B-B14F-4D97-AF65-F5344CB8AC3E}">
        <p14:creationId xmlns:p14="http://schemas.microsoft.com/office/powerpoint/2010/main" val="13174124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7774" y="95534"/>
            <a:ext cx="7738281" cy="1072866"/>
          </a:xfrm>
        </p:spPr>
        <p:txBody>
          <a:bodyPr>
            <a:normAutofit/>
          </a:bodyPr>
          <a:lstStyle/>
          <a:p>
            <a:r>
              <a:rPr lang="en-US" dirty="0"/>
              <a:t>Neglected Tropical Diseases</a:t>
            </a:r>
          </a:p>
        </p:txBody>
      </p:sp>
      <p:sp>
        <p:nvSpPr>
          <p:cNvPr id="3" name="Content Placeholder 2"/>
          <p:cNvSpPr>
            <a:spLocks noGrp="1"/>
          </p:cNvSpPr>
          <p:nvPr>
            <p:ph idx="1"/>
          </p:nvPr>
        </p:nvSpPr>
        <p:spPr>
          <a:xfrm>
            <a:off x="369279" y="1413095"/>
            <a:ext cx="10375270" cy="4914331"/>
          </a:xfrm>
        </p:spPr>
        <p:txBody>
          <a:bodyPr>
            <a:normAutofit/>
          </a:bodyPr>
          <a:lstStyle/>
          <a:p>
            <a:pPr>
              <a:spcAft>
                <a:spcPts val="3000"/>
              </a:spcAft>
            </a:pPr>
            <a:r>
              <a:rPr lang="en-US" sz="3000" dirty="0" smtClean="0"/>
              <a:t>There </a:t>
            </a:r>
            <a:r>
              <a:rPr lang="en-US" sz="3000" dirty="0"/>
              <a:t>are 13 parasitic and bacterial infections</a:t>
            </a:r>
          </a:p>
          <a:p>
            <a:pPr>
              <a:spcAft>
                <a:spcPts val="3000"/>
              </a:spcAft>
            </a:pPr>
            <a:r>
              <a:rPr lang="en-US" sz="3000" dirty="0"/>
              <a:t>Worldwide: more than 1 billion infected (about 1 in 6); about 500 million children</a:t>
            </a:r>
          </a:p>
          <a:p>
            <a:pPr>
              <a:spcAft>
                <a:spcPts val="3000"/>
              </a:spcAft>
            </a:pPr>
            <a:r>
              <a:rPr lang="en-US" sz="3000" dirty="0"/>
              <a:t>Diseases of poverty</a:t>
            </a:r>
          </a:p>
          <a:p>
            <a:pPr>
              <a:spcAft>
                <a:spcPts val="3000"/>
              </a:spcAft>
            </a:pPr>
            <a:r>
              <a:rPr lang="en-US" sz="3000" dirty="0"/>
              <a:t>Terrible impact on health, impede child growth and development, harm pregnant women, and often cause long-term debilitating illnesses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1421" y="0"/>
            <a:ext cx="7983940" cy="1168400"/>
          </a:xfrm>
        </p:spPr>
        <p:txBody>
          <a:bodyPr>
            <a:normAutofit/>
          </a:bodyPr>
          <a:lstStyle/>
          <a:p>
            <a:r>
              <a:rPr lang="en-US" sz="3600" dirty="0"/>
              <a:t>Neglected Tropical Diseases</a:t>
            </a:r>
          </a:p>
        </p:txBody>
      </p:sp>
      <p:pic>
        <p:nvPicPr>
          <p:cNvPr id="7170" name="Picture 2" descr="C:\Users\Robert Leon\Desktop\Skolnik\PPT to MPS for art\Art\9781284050219_ARTx_Skolnik_PU\9781284045383_CH12_TABLE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0459" y="951875"/>
            <a:ext cx="5291609" cy="5582717"/>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Onchocerciasis - River </a:t>
            </a:r>
            <a:r>
              <a:rPr lang="en-US" dirty="0" smtClean="0"/>
              <a:t>Blindness</a:t>
            </a:r>
            <a:endParaRPr lang="en-US" dirty="0"/>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www.paho.org/hq/index.php?option=com_topics&amp;view=article&amp;id=39&amp;Itemid=40762&amp;lang=en</a:t>
            </a:r>
            <a:endParaRPr lang="en-US" dirty="0" smtClean="0"/>
          </a:p>
          <a:p>
            <a:r>
              <a:rPr lang="en-US">
                <a:hlinkClick r:id="rId3"/>
              </a:rPr>
              <a:t>https</a:t>
            </a:r>
            <a:r>
              <a:rPr lang="en-US">
                <a:hlinkClick r:id="rId3"/>
              </a:rPr>
              <a:t>://</a:t>
            </a:r>
            <a:r>
              <a:rPr lang="en-US" smtClean="0">
                <a:hlinkClick r:id="rId3"/>
              </a:rPr>
              <a:t>www.cartercenter.org/news/features/h/river_blindness/river-blindness-elimination-nigeria.html</a:t>
            </a:r>
            <a:endParaRPr lang="en-US" smtClean="0"/>
          </a:p>
          <a:p>
            <a:endParaRPr lang="en-US" dirty="0" smtClean="0"/>
          </a:p>
          <a:p>
            <a:endParaRPr lang="en-US" dirty="0"/>
          </a:p>
        </p:txBody>
      </p:sp>
    </p:spTree>
    <p:extLst>
      <p:ext uri="{BB962C8B-B14F-4D97-AF65-F5344CB8AC3E}">
        <p14:creationId xmlns:p14="http://schemas.microsoft.com/office/powerpoint/2010/main" val="30515919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Neglected Tropical Diseases</a:t>
            </a:r>
            <a:endParaRPr lang="en-US" dirty="0"/>
          </a:p>
        </p:txBody>
      </p:sp>
      <p:pic>
        <p:nvPicPr>
          <p:cNvPr id="4" name="Picture 3" descr="9781284045383_CH12_FIG0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0865" y="1442082"/>
            <a:ext cx="7443537" cy="4735836"/>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07817"/>
            <a:ext cx="8188657" cy="1168400"/>
          </a:xfrm>
        </p:spPr>
        <p:txBody>
          <a:bodyPr>
            <a:normAutofit fontScale="90000"/>
          </a:bodyPr>
          <a:lstStyle/>
          <a:p>
            <a:r>
              <a:rPr lang="en-US" dirty="0"/>
              <a:t>The Consequences of the Neglected Tropical Diseases </a:t>
            </a:r>
          </a:p>
        </p:txBody>
      </p:sp>
      <p:sp>
        <p:nvSpPr>
          <p:cNvPr id="3" name="Content Placeholder 2"/>
          <p:cNvSpPr>
            <a:spLocks noGrp="1"/>
          </p:cNvSpPr>
          <p:nvPr>
            <p:ph idx="1"/>
          </p:nvPr>
        </p:nvSpPr>
        <p:spPr>
          <a:xfrm>
            <a:off x="579422" y="2005733"/>
            <a:ext cx="10085560" cy="4395067"/>
          </a:xfrm>
        </p:spPr>
        <p:txBody>
          <a:bodyPr>
            <a:noAutofit/>
          </a:bodyPr>
          <a:lstStyle/>
          <a:p>
            <a:pPr>
              <a:spcAft>
                <a:spcPts val="3000"/>
              </a:spcAft>
            </a:pPr>
            <a:r>
              <a:rPr lang="en-US" sz="3200" dirty="0" smtClean="0"/>
              <a:t>Chronic </a:t>
            </a:r>
            <a:r>
              <a:rPr lang="en-US" sz="3200" dirty="0"/>
              <a:t>helminth infection in children can limit the physical and mental development of the child</a:t>
            </a:r>
          </a:p>
          <a:p>
            <a:pPr>
              <a:spcAft>
                <a:spcPts val="3000"/>
              </a:spcAft>
            </a:pPr>
            <a:r>
              <a:rPr lang="en-US" sz="3200" dirty="0"/>
              <a:t>Pregnant women with anemia, commonly caused by hookworm in low-income countries, are 3.5 times more likely to die during childbirth</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2937" y="134857"/>
            <a:ext cx="7888406" cy="1263934"/>
          </a:xfrm>
        </p:spPr>
        <p:txBody>
          <a:bodyPr>
            <a:normAutofit/>
          </a:bodyPr>
          <a:lstStyle/>
          <a:p>
            <a:r>
              <a:rPr lang="en-US" dirty="0"/>
              <a:t>Consequences of the </a:t>
            </a:r>
            <a:r>
              <a:rPr lang="en-US" dirty="0" smtClean="0"/>
              <a:t>Neglected Tropical Diseases </a:t>
            </a:r>
            <a:endParaRPr lang="en-US" dirty="0"/>
          </a:p>
        </p:txBody>
      </p:sp>
      <p:sp>
        <p:nvSpPr>
          <p:cNvPr id="3" name="Content Placeholder 2"/>
          <p:cNvSpPr>
            <a:spLocks noGrp="1"/>
          </p:cNvSpPr>
          <p:nvPr>
            <p:ph idx="1"/>
          </p:nvPr>
        </p:nvSpPr>
        <p:spPr>
          <a:xfrm>
            <a:off x="244443" y="1657288"/>
            <a:ext cx="10438645" cy="4470400"/>
          </a:xfrm>
        </p:spPr>
        <p:txBody>
          <a:bodyPr>
            <a:noAutofit/>
          </a:bodyPr>
          <a:lstStyle/>
          <a:p>
            <a:pPr>
              <a:spcAft>
                <a:spcPts val="3600"/>
              </a:spcAft>
            </a:pPr>
            <a:r>
              <a:rPr lang="en-US" sz="3200" dirty="0" smtClean="0"/>
              <a:t>Other </a:t>
            </a:r>
            <a:r>
              <a:rPr lang="en-US" sz="3200" dirty="0"/>
              <a:t>possible complications: blindness, liver cancer, remarkable swelling, and skin problems</a:t>
            </a:r>
          </a:p>
          <a:p>
            <a:pPr>
              <a:spcAft>
                <a:spcPts val="3600"/>
              </a:spcAft>
            </a:pPr>
            <a:r>
              <a:rPr lang="en-US" sz="3200" dirty="0"/>
              <a:t> Increase susceptibility to other infectious diseases</a:t>
            </a:r>
          </a:p>
          <a:p>
            <a:pPr>
              <a:spcAft>
                <a:spcPts val="3600"/>
              </a:spcAft>
            </a:pPr>
            <a:r>
              <a:rPr lang="en-US" sz="3200" dirty="0"/>
              <a:t>Social stigma</a:t>
            </a:r>
          </a:p>
          <a:p>
            <a:pPr>
              <a:spcAft>
                <a:spcPts val="3600"/>
              </a:spcAft>
            </a:pPr>
            <a:r>
              <a:rPr lang="en-US" sz="3200" dirty="0"/>
              <a:t>Impact on productivity, school attendance, and future wage-earning capacity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496" y="226337"/>
            <a:ext cx="10692143" cy="1168400"/>
          </a:xfrm>
        </p:spPr>
        <p:txBody>
          <a:bodyPr>
            <a:normAutofit fontScale="90000"/>
          </a:bodyPr>
          <a:lstStyle/>
          <a:p>
            <a:r>
              <a:rPr lang="en-US" dirty="0"/>
              <a:t>Addressing the </a:t>
            </a:r>
            <a:r>
              <a:rPr lang="en-US" dirty="0" smtClean="0"/>
              <a:t>Neglected </a:t>
            </a:r>
            <a:r>
              <a:rPr lang="en-US" dirty="0"/>
              <a:t>Tropical Diseases</a:t>
            </a:r>
          </a:p>
        </p:txBody>
      </p:sp>
      <p:sp>
        <p:nvSpPr>
          <p:cNvPr id="3" name="Content Placeholder 2"/>
          <p:cNvSpPr>
            <a:spLocks noGrp="1"/>
          </p:cNvSpPr>
          <p:nvPr>
            <p:ph idx="1"/>
          </p:nvPr>
        </p:nvSpPr>
        <p:spPr>
          <a:xfrm>
            <a:off x="253497" y="1403790"/>
            <a:ext cx="10692143" cy="5287336"/>
          </a:xfrm>
        </p:spPr>
        <p:txBody>
          <a:bodyPr>
            <a:normAutofit/>
          </a:bodyPr>
          <a:lstStyle/>
          <a:p>
            <a:r>
              <a:rPr lang="en-US" sz="3200" dirty="0" smtClean="0"/>
              <a:t>Rapid-impact </a:t>
            </a:r>
            <a:r>
              <a:rPr lang="en-US" sz="3200" dirty="0"/>
              <a:t>package of drugs for the seven most common NTDs</a:t>
            </a:r>
          </a:p>
          <a:p>
            <a:r>
              <a:rPr lang="en-US" sz="3200" dirty="0"/>
              <a:t>Importance of public-private partnerships, such as pharmaceutical companies donating the drugs for rapid-impact package </a:t>
            </a:r>
          </a:p>
          <a:p>
            <a:r>
              <a:rPr lang="en-US" sz="3200" dirty="0"/>
              <a:t>Periodic deworming of young children is also a “best buy” in global health</a:t>
            </a:r>
          </a:p>
          <a:p>
            <a:r>
              <a:rPr lang="en-US" sz="3200" dirty="0"/>
              <a:t>Opportunities to integrate NTD treatment programs with existing HIV and malaria control programs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3308" y="-95534"/>
            <a:ext cx="8233996" cy="1263934"/>
          </a:xfrm>
        </p:spPr>
        <p:txBody>
          <a:bodyPr>
            <a:normAutofit/>
          </a:bodyPr>
          <a:lstStyle/>
          <a:p>
            <a:r>
              <a:rPr lang="en-US" sz="3600" dirty="0"/>
              <a:t>Neglected Tropical Diseases</a:t>
            </a:r>
          </a:p>
        </p:txBody>
      </p:sp>
      <p:pic>
        <p:nvPicPr>
          <p:cNvPr id="9218" name="Picture 2" descr="C:\Users\Robert Leon\Desktop\Skolnik\PPT to MPS for art\Art\9781284050219_ARTx_Skolnik_PU\9781284045383_CH12_TABLE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365" y="1396731"/>
            <a:ext cx="9398181" cy="491353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6830" y="217282"/>
            <a:ext cx="7779224" cy="951117"/>
          </a:xfrm>
        </p:spPr>
        <p:txBody>
          <a:bodyPr>
            <a:normAutofit/>
          </a:bodyPr>
          <a:lstStyle/>
          <a:p>
            <a:r>
              <a:rPr lang="en-US" sz="4400" dirty="0"/>
              <a:t>Future </a:t>
            </a:r>
            <a:r>
              <a:rPr lang="en-US" sz="4400" dirty="0" smtClean="0"/>
              <a:t>Challenges</a:t>
            </a:r>
            <a:endParaRPr lang="en-US" sz="4400" dirty="0"/>
          </a:p>
        </p:txBody>
      </p:sp>
      <p:sp>
        <p:nvSpPr>
          <p:cNvPr id="3" name="Content Placeholder 2"/>
          <p:cNvSpPr>
            <a:spLocks noGrp="1"/>
          </p:cNvSpPr>
          <p:nvPr>
            <p:ph idx="1"/>
          </p:nvPr>
        </p:nvSpPr>
        <p:spPr>
          <a:xfrm>
            <a:off x="325926" y="1430949"/>
            <a:ext cx="10384820" cy="5287336"/>
          </a:xfrm>
        </p:spPr>
        <p:txBody>
          <a:bodyPr>
            <a:normAutofit/>
          </a:bodyPr>
          <a:lstStyle/>
          <a:p>
            <a:pPr>
              <a:spcAft>
                <a:spcPts val="3600"/>
              </a:spcAft>
            </a:pPr>
            <a:r>
              <a:rPr lang="en-US" sz="3000" dirty="0" smtClean="0"/>
              <a:t>Hookworm </a:t>
            </a:r>
            <a:r>
              <a:rPr lang="en-US" sz="3000" dirty="0"/>
              <a:t>and schistosomiasis vaccine</a:t>
            </a:r>
          </a:p>
          <a:p>
            <a:pPr>
              <a:spcAft>
                <a:spcPts val="3600"/>
              </a:spcAft>
            </a:pPr>
            <a:r>
              <a:rPr lang="en-US" sz="3000" dirty="0"/>
              <a:t>Develop new drugs to combat the NTDs more effectively and combat resistance </a:t>
            </a:r>
          </a:p>
          <a:p>
            <a:pPr>
              <a:spcAft>
                <a:spcPts val="3600"/>
              </a:spcAft>
            </a:pPr>
            <a:r>
              <a:rPr lang="en-US" sz="3000" dirty="0"/>
              <a:t>Work with communities to combat underlying risks such as hygiene, unsafe water supply, unsanitary disposal of human waste, and worm and parasite breeding sites</a:t>
            </a:r>
          </a:p>
          <a:p>
            <a:pPr>
              <a:spcAft>
                <a:spcPts val="3600"/>
              </a:spcAft>
            </a:pPr>
            <a:endParaRPr lang="en-US" sz="3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72016"/>
            <a:ext cx="8052179" cy="1168400"/>
          </a:xfrm>
        </p:spPr>
        <p:txBody>
          <a:bodyPr>
            <a:noAutofit/>
          </a:bodyPr>
          <a:lstStyle/>
          <a:p>
            <a:r>
              <a:rPr lang="en-US" dirty="0"/>
              <a:t>Future Challenges to the Control of Communicable Diseases</a:t>
            </a:r>
          </a:p>
        </p:txBody>
      </p:sp>
      <p:sp>
        <p:nvSpPr>
          <p:cNvPr id="3" name="Content Placeholder 2"/>
          <p:cNvSpPr>
            <a:spLocks noGrp="1"/>
          </p:cNvSpPr>
          <p:nvPr>
            <p:ph idx="1"/>
          </p:nvPr>
        </p:nvSpPr>
        <p:spPr>
          <a:xfrm>
            <a:off x="452673" y="1718401"/>
            <a:ext cx="10257577" cy="5063320"/>
          </a:xfrm>
        </p:spPr>
        <p:txBody>
          <a:bodyPr>
            <a:noAutofit/>
          </a:bodyPr>
          <a:lstStyle/>
          <a:p>
            <a:pPr>
              <a:spcAft>
                <a:spcPts val="3600"/>
              </a:spcAft>
            </a:pPr>
            <a:r>
              <a:rPr lang="en-US" sz="3000" dirty="0"/>
              <a:t>Enhance political commitment to the prevention and control of these diseases</a:t>
            </a:r>
          </a:p>
          <a:p>
            <a:pPr>
              <a:spcAft>
                <a:spcPts val="3600"/>
              </a:spcAft>
            </a:pPr>
            <a:r>
              <a:rPr lang="en-US" sz="3000" dirty="0"/>
              <a:t>Work with communities to overcome underlying causes</a:t>
            </a:r>
          </a:p>
          <a:p>
            <a:pPr>
              <a:spcAft>
                <a:spcPts val="3600"/>
              </a:spcAft>
            </a:pPr>
            <a:r>
              <a:rPr lang="en-US" sz="3000" dirty="0"/>
              <a:t>Because health systems in many low- and middle-income countries will continue to be weak, it will be important for efforts to be based on partnerships, building on the success of public-private partnerships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6984" y="235390"/>
            <a:ext cx="7929350" cy="1168400"/>
          </a:xfrm>
        </p:spPr>
        <p:txBody>
          <a:bodyPr>
            <a:normAutofit fontScale="90000"/>
          </a:bodyPr>
          <a:lstStyle/>
          <a:p>
            <a:r>
              <a:rPr lang="en-US" dirty="0"/>
              <a:t>Future Challenges to the Control of Communicable Diseases</a:t>
            </a:r>
          </a:p>
        </p:txBody>
      </p:sp>
      <p:sp>
        <p:nvSpPr>
          <p:cNvPr id="3" name="Content Placeholder 2"/>
          <p:cNvSpPr>
            <a:spLocks noGrp="1"/>
          </p:cNvSpPr>
          <p:nvPr>
            <p:ph idx="1"/>
          </p:nvPr>
        </p:nvSpPr>
        <p:spPr>
          <a:xfrm>
            <a:off x="334977" y="1530066"/>
            <a:ext cx="10348111" cy="5327934"/>
          </a:xfrm>
        </p:spPr>
        <p:txBody>
          <a:bodyPr>
            <a:normAutofit/>
          </a:bodyPr>
          <a:lstStyle/>
          <a:p>
            <a:r>
              <a:rPr lang="en-US" sz="3000" dirty="0"/>
              <a:t>Strengthening the surveillance of disease at the local, national, and global levels</a:t>
            </a:r>
          </a:p>
          <a:p>
            <a:r>
              <a:rPr lang="en-US" sz="3000" dirty="0"/>
              <a:t>The lack of adequately trained and appropriately deployed human resources for health</a:t>
            </a:r>
          </a:p>
          <a:p>
            <a:r>
              <a:rPr lang="en-US" sz="3000" dirty="0"/>
              <a:t>The challenge of financing enhanced efforts</a:t>
            </a:r>
          </a:p>
          <a:p>
            <a:r>
              <a:rPr lang="en-US" sz="3000" dirty="0"/>
              <a:t>Scientific and technical challenges</a:t>
            </a:r>
          </a:p>
          <a:p>
            <a:r>
              <a:rPr lang="en-US" sz="3000" dirty="0"/>
              <a:t>Develop models in low- and middle-income countries to provide chronic care of people with HIV/AIDS</a:t>
            </a:r>
          </a:p>
        </p:txBody>
      </p:sp>
    </p:spTree>
    <p:extLst>
      <p:ext uri="{BB962C8B-B14F-4D97-AF65-F5344CB8AC3E}">
        <p14:creationId xmlns:p14="http://schemas.microsoft.com/office/powerpoint/2010/main" val="41469942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3182" y="136478"/>
            <a:ext cx="7833815" cy="1031922"/>
          </a:xfrm>
        </p:spPr>
        <p:txBody>
          <a:bodyPr>
            <a:normAutofit/>
          </a:bodyPr>
          <a:lstStyle/>
          <a:p>
            <a:r>
              <a:rPr lang="en-US" dirty="0"/>
              <a:t>Further Exploration</a:t>
            </a:r>
          </a:p>
        </p:txBody>
      </p:sp>
      <p:sp>
        <p:nvSpPr>
          <p:cNvPr id="3" name="Content Placeholder 2"/>
          <p:cNvSpPr>
            <a:spLocks noGrp="1"/>
          </p:cNvSpPr>
          <p:nvPr>
            <p:ph idx="1"/>
          </p:nvPr>
        </p:nvSpPr>
        <p:spPr>
          <a:xfrm>
            <a:off x="511836" y="1354605"/>
            <a:ext cx="10076506" cy="4973768"/>
          </a:xfrm>
        </p:spPr>
        <p:txBody>
          <a:bodyPr>
            <a:normAutofit/>
          </a:bodyPr>
          <a:lstStyle/>
          <a:p>
            <a:r>
              <a:rPr lang="en-US" sz="3000" dirty="0"/>
              <a:t>UNAIDS. (2013). Global report: UNAIDS report on the global AIDS epidemic 2013. </a:t>
            </a:r>
          </a:p>
          <a:p>
            <a:pPr lvl="1">
              <a:spcAft>
                <a:spcPts val="1800"/>
              </a:spcAft>
              <a:buNone/>
            </a:pPr>
            <a:r>
              <a:rPr lang="en-US" sz="3000" dirty="0">
                <a:hlinkClick r:id="rId2"/>
              </a:rPr>
              <a:t>http://www.unaids.org/en/resources/documents/2013</a:t>
            </a:r>
            <a:endParaRPr lang="en-US" sz="3000" dirty="0"/>
          </a:p>
          <a:p>
            <a:r>
              <a:rPr lang="en-US" sz="3000" dirty="0"/>
              <a:t>World Health Organization. (2014). Global tuberculosis report 2014.</a:t>
            </a:r>
          </a:p>
          <a:p>
            <a:pPr lvl="1">
              <a:spcAft>
                <a:spcPts val="1800"/>
              </a:spcAft>
              <a:buNone/>
            </a:pPr>
            <a:r>
              <a:rPr lang="en-US" sz="3000" dirty="0">
                <a:hlinkClick r:id="rId3"/>
              </a:rPr>
              <a:t>http://www.who.int/tb/publications/global_report/en/</a:t>
            </a:r>
            <a:endParaRPr lang="en-US" sz="3000" dirty="0"/>
          </a:p>
          <a:p>
            <a:pPr lvl="1">
              <a:buNone/>
            </a:pPr>
            <a:endParaRPr lang="en-US" sz="3000" dirty="0"/>
          </a:p>
          <a:p>
            <a:endParaRPr lang="en-US" sz="3000" dirty="0"/>
          </a:p>
          <a:p>
            <a:endParaRPr lang="en-US" sz="30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7983940" cy="971189"/>
          </a:xfrm>
        </p:spPr>
        <p:txBody>
          <a:bodyPr>
            <a:normAutofit/>
          </a:bodyPr>
          <a:lstStyle/>
          <a:p>
            <a:r>
              <a:rPr lang="en-US" sz="4400" dirty="0"/>
              <a:t>Further Exploration</a:t>
            </a:r>
          </a:p>
        </p:txBody>
      </p:sp>
      <p:sp>
        <p:nvSpPr>
          <p:cNvPr id="3" name="Content Placeholder 2"/>
          <p:cNvSpPr>
            <a:spLocks noGrp="1"/>
          </p:cNvSpPr>
          <p:nvPr>
            <p:ph idx="1"/>
          </p:nvPr>
        </p:nvSpPr>
        <p:spPr>
          <a:xfrm>
            <a:off x="1633182" y="971190"/>
            <a:ext cx="7983940" cy="5484547"/>
          </a:xfrm>
        </p:spPr>
        <p:txBody>
          <a:bodyPr>
            <a:normAutofit/>
          </a:bodyPr>
          <a:lstStyle/>
          <a:p>
            <a:r>
              <a:rPr lang="en-US" sz="3000" dirty="0"/>
              <a:t>World Health Organization. (2014). World malaria report 2014.</a:t>
            </a:r>
          </a:p>
          <a:p>
            <a:pPr lvl="1">
              <a:spcAft>
                <a:spcPts val="1800"/>
              </a:spcAft>
              <a:buNone/>
            </a:pPr>
            <a:r>
              <a:rPr lang="en-US" sz="3000" dirty="0">
                <a:hlinkClick r:id="rId2"/>
              </a:rPr>
              <a:t>http://www.who.int/malaria/publications/world_malaria_report_2014/en/</a:t>
            </a:r>
            <a:endParaRPr lang="en-US" sz="3000" i="1" dirty="0"/>
          </a:p>
          <a:p>
            <a:r>
              <a:rPr lang="en-US" sz="3000" dirty="0"/>
              <a:t>Global Network Neglected Tropical Diseases. Factsheets and Publications.</a:t>
            </a:r>
            <a:endParaRPr lang="en-US" sz="3000" i="1" dirty="0"/>
          </a:p>
          <a:p>
            <a:pPr lvl="1">
              <a:spcAft>
                <a:spcPts val="1800"/>
              </a:spcAft>
              <a:buNone/>
            </a:pPr>
            <a:r>
              <a:rPr lang="en-US" sz="3000" dirty="0">
                <a:hlinkClick r:id="rId3"/>
              </a:rPr>
              <a:t>http://www.globalnetwork.org/factsheets-and-publications</a:t>
            </a:r>
            <a:endParaRPr lang="en-US" sz="3000" dirty="0"/>
          </a:p>
          <a:p>
            <a:pPr lvl="1">
              <a:spcAft>
                <a:spcPts val="1800"/>
              </a:spcAft>
              <a:buNone/>
            </a:pPr>
            <a:endParaRPr lang="en-US" sz="3000" i="1" dirty="0"/>
          </a:p>
          <a:p>
            <a:endParaRPr lang="en-US" sz="3000"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pulent">
  <a:themeElements>
    <a:clrScheme name="Custom 3">
      <a:dk1>
        <a:srgbClr val="3B3B4B"/>
      </a:dk1>
      <a:lt1>
        <a:srgbClr val="FFFFFF"/>
      </a:lt1>
      <a:dk2>
        <a:srgbClr val="FF0000"/>
      </a:dk2>
      <a:lt2>
        <a:srgbClr val="F3F2DC"/>
      </a:lt2>
      <a:accent1>
        <a:srgbClr val="C00000"/>
      </a:accent1>
      <a:accent2>
        <a:srgbClr val="FF0000"/>
      </a:accent2>
      <a:accent3>
        <a:srgbClr val="6565FF"/>
      </a:accent3>
      <a:accent4>
        <a:srgbClr val="CBCBFF"/>
      </a:accent4>
      <a:accent5>
        <a:srgbClr val="990000"/>
      </a:accent5>
      <a:accent6>
        <a:srgbClr val="6565FF"/>
      </a:accent6>
      <a:hlink>
        <a:srgbClr val="6565FF"/>
      </a:hlink>
      <a:folHlink>
        <a:srgbClr val="80008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2_Opulent">
  <a:themeElements>
    <a:clrScheme name="Custom 3">
      <a:dk1>
        <a:srgbClr val="3B3B4B"/>
      </a:dk1>
      <a:lt1>
        <a:srgbClr val="FFFFFF"/>
      </a:lt1>
      <a:dk2>
        <a:srgbClr val="FF0000"/>
      </a:dk2>
      <a:lt2>
        <a:srgbClr val="F3F2DC"/>
      </a:lt2>
      <a:accent1>
        <a:srgbClr val="C00000"/>
      </a:accent1>
      <a:accent2>
        <a:srgbClr val="FF0000"/>
      </a:accent2>
      <a:accent3>
        <a:srgbClr val="6565FF"/>
      </a:accent3>
      <a:accent4>
        <a:srgbClr val="CBCBFF"/>
      </a:accent4>
      <a:accent5>
        <a:srgbClr val="990000"/>
      </a:accent5>
      <a:accent6>
        <a:srgbClr val="6565FF"/>
      </a:accent6>
      <a:hlink>
        <a:srgbClr val="6565FF"/>
      </a:hlink>
      <a:folHlink>
        <a:srgbClr val="80008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3_Opulent">
  <a:themeElements>
    <a:clrScheme name="Custom 3">
      <a:dk1>
        <a:srgbClr val="3B3B4B"/>
      </a:dk1>
      <a:lt1>
        <a:srgbClr val="FFFFFF"/>
      </a:lt1>
      <a:dk2>
        <a:srgbClr val="FF0000"/>
      </a:dk2>
      <a:lt2>
        <a:srgbClr val="F3F2DC"/>
      </a:lt2>
      <a:accent1>
        <a:srgbClr val="C00000"/>
      </a:accent1>
      <a:accent2>
        <a:srgbClr val="FF0000"/>
      </a:accent2>
      <a:accent3>
        <a:srgbClr val="6565FF"/>
      </a:accent3>
      <a:accent4>
        <a:srgbClr val="CBCBFF"/>
      </a:accent4>
      <a:accent5>
        <a:srgbClr val="990000"/>
      </a:accent5>
      <a:accent6>
        <a:srgbClr val="6565FF"/>
      </a:accent6>
      <a:hlink>
        <a:srgbClr val="6565FF"/>
      </a:hlink>
      <a:folHlink>
        <a:srgbClr val="80008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5930</TotalTime>
  <Words>4511</Words>
  <Application>Microsoft Office PowerPoint</Application>
  <PresentationFormat>Widescreen</PresentationFormat>
  <Paragraphs>458</Paragraphs>
  <Slides>84</Slides>
  <Notes>4</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84</vt:i4>
      </vt:variant>
    </vt:vector>
  </HeadingPairs>
  <TitlesOfParts>
    <vt:vector size="94" baseType="lpstr">
      <vt:lpstr>Arial</vt:lpstr>
      <vt:lpstr>Calibri</vt:lpstr>
      <vt:lpstr>Times New Roman</vt:lpstr>
      <vt:lpstr>Trebuchet MS</vt:lpstr>
      <vt:lpstr>Wingdings</vt:lpstr>
      <vt:lpstr>Wingdings 2</vt:lpstr>
      <vt:lpstr>1_Default Design</vt:lpstr>
      <vt:lpstr>1_Opulent</vt:lpstr>
      <vt:lpstr>2_Opulent</vt:lpstr>
      <vt:lpstr>3_Opulent</vt:lpstr>
      <vt:lpstr>PowerPoint Presentation</vt:lpstr>
      <vt:lpstr>Overview</vt:lpstr>
      <vt:lpstr>The Importance of Communicable Diseases</vt:lpstr>
      <vt:lpstr>Key Terms, Definitions, Concepts</vt:lpstr>
      <vt:lpstr>Examples of Types of Microorganisms</vt:lpstr>
      <vt:lpstr>Key Terms</vt:lpstr>
      <vt:lpstr>Key Terms, Concepts</vt:lpstr>
      <vt:lpstr>Key Terms</vt:lpstr>
      <vt:lpstr>Key Terms</vt:lpstr>
      <vt:lpstr>The Costs and Consequences of Communicable Diseases</vt:lpstr>
      <vt:lpstr>The Burden of Emerging and Reemerging Infectious Diseases</vt:lpstr>
      <vt:lpstr>The Burden of Emerging and Reemerging Infectious Diseases</vt:lpstr>
      <vt:lpstr>Antimicrobial Resistance</vt:lpstr>
      <vt:lpstr>Antimicrobial Resistance</vt:lpstr>
      <vt:lpstr>The Leading Burdens of Communicable Diseases</vt:lpstr>
      <vt:lpstr>The Consequences of Emerging and Reemerging Infectious Diseases</vt:lpstr>
      <vt:lpstr>Addressing Emerging and Reemerging Infectious Diseases</vt:lpstr>
      <vt:lpstr>Addressing Emerging and Reemerging Infectious Diseases</vt:lpstr>
      <vt:lpstr>Addressing Antimicrobial Resistance</vt:lpstr>
      <vt:lpstr>Healthcare-Associated Infection</vt:lpstr>
      <vt:lpstr>Future Challenges</vt:lpstr>
      <vt:lpstr>The Burden of HIV/AIDS (2016)</vt:lpstr>
      <vt:lpstr>The Burden of HIV/AIDS</vt:lpstr>
      <vt:lpstr>HIV/AIDS</vt:lpstr>
      <vt:lpstr>HIV Treatment</vt:lpstr>
      <vt:lpstr>The Costs and Consequences of HIV/AIDS</vt:lpstr>
      <vt:lpstr>Addressing the Burden of HIV/AIDS</vt:lpstr>
      <vt:lpstr>Addressing the Burden of HIV/AIDS</vt:lpstr>
      <vt:lpstr>Addressing the Burden of HIV/AIDS</vt:lpstr>
      <vt:lpstr>Critical Challenges in HIV/AIDS</vt:lpstr>
      <vt:lpstr>The Burden of TB (2017)</vt:lpstr>
      <vt:lpstr>Tuberculosis</vt:lpstr>
      <vt:lpstr>The Costs and Consequences of TB</vt:lpstr>
      <vt:lpstr>Addressing the Burden of TB</vt:lpstr>
      <vt:lpstr>Management of TB/HIV Co-infection</vt:lpstr>
      <vt:lpstr>Challenges in TB Control</vt:lpstr>
      <vt:lpstr>Challenges in TB Control</vt:lpstr>
      <vt:lpstr>Multi-drug Resistant TB</vt:lpstr>
      <vt:lpstr>Multidrug-Resistant TB</vt:lpstr>
      <vt:lpstr>PowerPoint Presentation</vt:lpstr>
      <vt:lpstr>Plasmodium</vt:lpstr>
      <vt:lpstr>Symptoms</vt:lpstr>
      <vt:lpstr>Malaria Interventions</vt:lpstr>
      <vt:lpstr>Malaria Treatment</vt:lpstr>
      <vt:lpstr>Intermittent Preventive Treatment</vt:lpstr>
      <vt:lpstr>Insecticide-Treated Net</vt:lpstr>
      <vt:lpstr>Insecticide-Treated Net (cont’d)</vt:lpstr>
      <vt:lpstr>The Burden of Malaria (2013)</vt:lpstr>
      <vt:lpstr>The Burden of Malaria </vt:lpstr>
      <vt:lpstr>Costs and Consequences of Malaria</vt:lpstr>
      <vt:lpstr>Key interventions: Malaria</vt:lpstr>
      <vt:lpstr>Addressing the Burden of Malaria</vt:lpstr>
      <vt:lpstr>Challenges in Addressing Malaria</vt:lpstr>
      <vt:lpstr>Action and Investment to Defeat Malaria 2016-2030</vt:lpstr>
      <vt:lpstr>Challenges in Addressing Malaria</vt:lpstr>
      <vt:lpstr>The Burden of Diarrheal Disease</vt:lpstr>
      <vt:lpstr>Diarrheal Disease</vt:lpstr>
      <vt:lpstr>Addressing the Burden of Diarrhea</vt:lpstr>
      <vt:lpstr>Vaccination</vt:lpstr>
      <vt:lpstr>Immunity</vt:lpstr>
      <vt:lpstr>Types of Vaccines</vt:lpstr>
      <vt:lpstr>Vaccine Safety</vt:lpstr>
      <vt:lpstr>Vaccine Safety (cont’d)</vt:lpstr>
      <vt:lpstr>Vaccine-Preventable Infections</vt:lpstr>
      <vt:lpstr>Routine Vaccinations</vt:lpstr>
      <vt:lpstr>Figure 9-14</vt:lpstr>
      <vt:lpstr>Measles, Mumps, Rubella (MMR)</vt:lpstr>
      <vt:lpstr>Herd Immunity</vt:lpstr>
      <vt:lpstr>Viral Hepatitis</vt:lpstr>
      <vt:lpstr>Figure 9-20</vt:lpstr>
      <vt:lpstr>Meningitis</vt:lpstr>
      <vt:lpstr>Neglected Tropical Diseases</vt:lpstr>
      <vt:lpstr>Neglected Tropical Diseases</vt:lpstr>
      <vt:lpstr>Onchocerciasis - River Blindness</vt:lpstr>
      <vt:lpstr>Neglected Tropical Diseases</vt:lpstr>
      <vt:lpstr>The Consequences of the Neglected Tropical Diseases </vt:lpstr>
      <vt:lpstr>Consequences of the Neglected Tropical Diseases </vt:lpstr>
      <vt:lpstr>Addressing the Neglected Tropical Diseases</vt:lpstr>
      <vt:lpstr>Neglected Tropical Diseases</vt:lpstr>
      <vt:lpstr>Future Challenges</vt:lpstr>
      <vt:lpstr>Future Challenges to the Control of Communicable Diseases</vt:lpstr>
      <vt:lpstr>Future Challenges to the Control of Communicable Diseases</vt:lpstr>
      <vt:lpstr>Further Exploration</vt:lpstr>
      <vt:lpstr>Further Exploration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Eleven</dc:title>
  <dc:creator>Shannon Doyle</dc:creator>
  <cp:lastModifiedBy>Reece, Michelle</cp:lastModifiedBy>
  <cp:revision>130</cp:revision>
  <dcterms:created xsi:type="dcterms:W3CDTF">2011-07-15T18:49:36Z</dcterms:created>
  <dcterms:modified xsi:type="dcterms:W3CDTF">2018-11-07T23:15:51Z</dcterms:modified>
</cp:coreProperties>
</file>